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colors2.xml" ContentType="application/vnd.openxmlformats-officedocument.drawingml.diagramColors+xml"/>
  <Default Extension="bin" ContentType="application/vnd.openxmlformats-officedocument.presentationml.printerSettings"/>
  <Override PartName="/ppt/diagrams/layout8.xml" ContentType="application/vnd.openxmlformats-officedocument.drawingml.diagramLayout+xml"/>
  <Override PartName="/ppt/diagrams/data9.xml" ContentType="application/vnd.openxmlformats-officedocument.drawingml.diagramData+xml"/>
  <Override PartName="/ppt/diagrams/quickStyle8.xml" ContentType="application/vnd.openxmlformats-officedocument.drawingml.diagramStyle+xml"/>
  <Override PartName="/ppt/diagrams/data12.xml" ContentType="application/vnd.openxmlformats-officedocument.drawingml.diagramData+xml"/>
  <Override PartName="/ppt/diagrams/colors13.xml" ContentType="application/vnd.openxmlformats-officedocument.drawingml.diagramColors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diagrams/colors6.xml" ContentType="application/vnd.openxmlformats-officedocument.drawingml.diagramColors+xml"/>
  <Override PartName="/ppt/diagrams/drawing11.xml" ContentType="application/vnd.ms-office.drawingml.diagramDrawing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diagrams/drawing3.xml" ContentType="application/vnd.ms-office.drawingml.diagramDrawing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13.xml" ContentType="application/vnd.ms-office.drawingml.diagramDrawing+xml"/>
  <Override PartName="/ppt/diagrams/data2.xml" ContentType="application/vnd.openxmlformats-officedocument.drawingml.diagramData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diagrams/drawing7.xml" ContentType="application/vnd.ms-office.drawingml.diagramDrawing+xml"/>
  <Override PartName="/ppt/diagrams/quickStyle12.xml" ContentType="application/vnd.openxmlformats-officedocument.drawingml.diagramStyl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diagrams/colors3.xml" ContentType="application/vnd.openxmlformats-officedocument.drawingml.diagramColors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diagrams/layout9.xml" ContentType="application/vnd.openxmlformats-officedocument.drawingml.diagramLayout+xml"/>
  <Override PartName="/ppt/presProps.xml" ContentType="application/vnd.openxmlformats-officedocument.presentationml.presProps+xml"/>
  <Override PartName="/ppt/diagrams/quickStyle9.xml" ContentType="application/vnd.openxmlformats-officedocument.drawingml.diagramStyle+xml"/>
  <Override PartName="/ppt/diagrams/data13.xml" ContentType="application/vnd.openxmlformats-officedocument.drawingml.diagramData+xml"/>
  <Override PartName="/ppt/diagrams/colors14.xml" ContentType="application/vnd.openxmlformats-officedocument.drawingml.diagramColors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diagrams/colors7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slideLayouts/slideLayout11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14.xml" ContentType="application/vnd.ms-office.drawingml.diagramDrawing+xml"/>
  <Override PartName="/docProps/core.xml" ContentType="application/vnd.openxmlformats-package.core-properties+xml"/>
  <Override PartName="/ppt/diagrams/data3.xml" ContentType="application/vnd.openxmlformats-officedocument.drawingml.diagramData+xml"/>
  <Override PartName="/ppt/diagrams/quickStyle2.xml" ContentType="application/vnd.openxmlformats-officedocument.drawingml.diagramStyl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diagrams/drawing8.xml" ContentType="application/vnd.ms-office.drawingml.diagramDrawing+xml"/>
  <Override PartName="/ppt/diagrams/quickStyle13.xml" ContentType="application/vnd.openxmlformats-officedocument.drawingml.diagramStyle+xml"/>
  <Override PartName="/ppt/diagrams/layout6.xml" ContentType="application/vnd.openxmlformats-officedocument.drawingml.diagramLayout+xml"/>
  <Override PartName="/ppt/diagrams/data7.xml" ContentType="application/vnd.openxmlformats-officedocument.drawingml.diagramData+xml"/>
  <Override PartName="/ppt/diagrams/layout13.xml" ContentType="application/vnd.openxmlformats-officedocument.drawingml.diagramLayout+xml"/>
  <Override PartName="/ppt/diagrams/data10.xml" ContentType="application/vnd.openxmlformats-officedocument.drawingml.diagramData+xml"/>
  <Override PartName="/ppt/diagrams/quickStyle6.xml" ContentType="application/vnd.openxmlformats-officedocument.drawingml.diagramStyle+xml"/>
  <Override PartName="/ppt/diagrams/colors11.xml" ContentType="application/vnd.openxmlformats-officedocument.drawingml.diagramColors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diagrams/colors4.xml" ContentType="application/vnd.openxmlformats-officedocument.drawingml.diagramColors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diagrams/drawing1.xml" ContentType="application/vnd.ms-office.drawingml.diagramDrawing+xml"/>
  <Override PartName="/ppt/diagrams/data14.xml" ContentType="application/vnd.openxmlformats-officedocument.drawingml.diagramData+xml"/>
  <Override PartName="/ppt/slides/slide39.xml" ContentType="application/vnd.openxmlformats-officedocument.presentationml.slide+xml"/>
  <Override PartName="/ppt/diagrams/colors8.xml" ContentType="application/vnd.openxmlformats-officedocument.drawingml.diagramColor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diagrams/drawing5.xml" ContentType="application/vnd.ms-office.drawingml.diagramDrawing+xml"/>
  <Override PartName="/ppt/diagrams/quickStyle10.xml" ContentType="application/vnd.openxmlformats-officedocument.drawingml.diagramStyle+xml"/>
  <Override PartName="/ppt/slideLayouts/slideLayout12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3.xml" ContentType="application/vnd.openxmlformats-officedocument.drawingml.diagramStyl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ppt/diagrams/drawing9.xml" ContentType="application/vnd.ms-office.drawingml.diagramDrawing+xml"/>
  <Override PartName="/ppt/diagrams/quickStyle14.xml" ContentType="application/vnd.openxmlformats-officedocument.drawingml.diagramStyle+xml"/>
  <Override PartName="/ppt/diagrams/layout7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ata8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7.xml" ContentType="application/vnd.openxmlformats-officedocument.drawingml.diagramStyle+xml"/>
  <Override PartName="/ppt/diagrams/data11.xml" ContentType="application/vnd.openxmlformats-officedocument.drawingml.diagramData+xml"/>
  <Override PartName="/ppt/diagrams/colors12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diagrams/colors5.xml" ContentType="application/vnd.openxmlformats-officedocument.drawingml.diagramColors+xml"/>
  <Override PartName="/ppt/diagrams/drawing10.xml" ContentType="application/vnd.ms-office.drawingml.diagramDrawing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diagrams/drawing2.xml" ContentType="application/vnd.ms-office.drawingml.diagramDrawing+xml"/>
  <Override PartName="/ppt/diagrams/drawing12.xml" ContentType="application/vnd.ms-office.drawingml.diagramDrawing+xml"/>
  <Override PartName="/ppt/diagrams/data1.xml" ContentType="application/vnd.openxmlformats-officedocument.drawingml.diagramData+xml"/>
  <Override PartName="/ppt/diagrams/colors9.xml" ContentType="application/vnd.openxmlformats-officedocument.drawingml.diagramColors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diagrams/drawing6.xml" ContentType="application/vnd.ms-office.drawingml.diagramDrawing+xml"/>
  <Override PartName="/ppt/diagrams/quickStyle11.xml" ContentType="application/vnd.openxmlformats-officedocument.drawingml.diagramStyl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4.xml" ContentType="application/vnd.openxmlformats-officedocument.drawingml.diagramStyl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8" r:id="rId3"/>
    <p:sldId id="289" r:id="rId4"/>
    <p:sldId id="290" r:id="rId5"/>
    <p:sldId id="292" r:id="rId6"/>
    <p:sldId id="293" r:id="rId7"/>
    <p:sldId id="291" r:id="rId8"/>
    <p:sldId id="294" r:id="rId9"/>
    <p:sldId id="295" r:id="rId10"/>
    <p:sldId id="296" r:id="rId11"/>
    <p:sldId id="257" r:id="rId12"/>
    <p:sldId id="282" r:id="rId13"/>
    <p:sldId id="258" r:id="rId14"/>
    <p:sldId id="259" r:id="rId15"/>
    <p:sldId id="297" r:id="rId16"/>
    <p:sldId id="300" r:id="rId17"/>
    <p:sldId id="298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3" r:id="rId41"/>
    <p:sldId id="284" r:id="rId42"/>
    <p:sldId id="285" r:id="rId43"/>
    <p:sldId id="286" r:id="rId44"/>
    <p:sldId id="28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horzBarState="maximized">
    <p:restoredLeft sz="15952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B43E35-F5BF-744B-A633-A1628F52FEFF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20F69-6352-C74F-99C6-41EE46881A69}">
      <dgm:prSet/>
      <dgm:spPr/>
      <dgm:t>
        <a:bodyPr/>
        <a:lstStyle/>
        <a:p>
          <a:pPr rtl="0"/>
          <a:r>
            <a:rPr lang="en-US" b="1" dirty="0" smtClean="0"/>
            <a:t>Value Planning</a:t>
          </a:r>
        </a:p>
        <a:p>
          <a:pPr rtl="0"/>
          <a:r>
            <a:rPr lang="en-US" b="1" dirty="0" smtClean="0"/>
            <a:t>The Organizational Components</a:t>
          </a:r>
          <a:endParaRPr lang="en-US" b="1" dirty="0"/>
        </a:p>
      </dgm:t>
    </dgm:pt>
    <dgm:pt modelId="{EDF46F13-A297-4C42-BDE4-63189A3A1545}" type="parTrans" cxnId="{0F99445F-8D00-9C40-9912-C7AF6EA77AAC}">
      <dgm:prSet/>
      <dgm:spPr/>
      <dgm:t>
        <a:bodyPr/>
        <a:lstStyle/>
        <a:p>
          <a:endParaRPr lang="en-US"/>
        </a:p>
      </dgm:t>
    </dgm:pt>
    <dgm:pt modelId="{EFBBBCE6-3CF1-FE43-A100-4BDB7B2F9A07}" type="sibTrans" cxnId="{0F99445F-8D00-9C40-9912-C7AF6EA77AAC}">
      <dgm:prSet/>
      <dgm:spPr/>
      <dgm:t>
        <a:bodyPr/>
        <a:lstStyle/>
        <a:p>
          <a:endParaRPr lang="en-US"/>
        </a:p>
      </dgm:t>
    </dgm:pt>
    <dgm:pt modelId="{68E95998-7F18-234E-B2B1-0722F3AC77CB}" type="pres">
      <dgm:prSet presAssocID="{6DB43E35-F5BF-744B-A633-A1628F52FE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440ECA-7EA8-634F-858C-C7E3952CDC89}" type="pres">
      <dgm:prSet presAssocID="{8CC20F69-6352-C74F-99C6-41EE46881A69}" presName="root" presStyleCnt="0"/>
      <dgm:spPr/>
    </dgm:pt>
    <dgm:pt modelId="{0B2983BC-47C8-BF40-A71F-CA458A415AF8}" type="pres">
      <dgm:prSet presAssocID="{8CC20F69-6352-C74F-99C6-41EE46881A69}" presName="rootComposite" presStyleCnt="0"/>
      <dgm:spPr/>
    </dgm:pt>
    <dgm:pt modelId="{E5CBEDB2-AD0E-7A46-BB51-1C5676EC8A0B}" type="pres">
      <dgm:prSet presAssocID="{8CC20F69-6352-C74F-99C6-41EE46881A69}" presName="rootText" presStyleLbl="node1" presStyleIdx="0" presStyleCnt="1"/>
      <dgm:spPr/>
      <dgm:t>
        <a:bodyPr/>
        <a:lstStyle/>
        <a:p>
          <a:endParaRPr lang="en-US"/>
        </a:p>
      </dgm:t>
    </dgm:pt>
    <dgm:pt modelId="{BE25B1C4-DAD9-A743-AC90-95E0ED38B8C9}" type="pres">
      <dgm:prSet presAssocID="{8CC20F69-6352-C74F-99C6-41EE46881A69}" presName="rootConnector" presStyleLbl="node1" presStyleIdx="0" presStyleCnt="1"/>
      <dgm:spPr/>
      <dgm:t>
        <a:bodyPr/>
        <a:lstStyle/>
        <a:p>
          <a:endParaRPr lang="en-US"/>
        </a:p>
      </dgm:t>
    </dgm:pt>
    <dgm:pt modelId="{87C9230C-2042-AC48-B113-D92F73820CF7}" type="pres">
      <dgm:prSet presAssocID="{8CC20F69-6352-C74F-99C6-41EE46881A69}" presName="childShape" presStyleCnt="0"/>
      <dgm:spPr/>
    </dgm:pt>
  </dgm:ptLst>
  <dgm:cxnLst>
    <dgm:cxn modelId="{CDA2C299-3A79-724D-82CC-0293680B41E0}" type="presOf" srcId="{6DB43E35-F5BF-744B-A633-A1628F52FEFF}" destId="{68E95998-7F18-234E-B2B1-0722F3AC77CB}" srcOrd="0" destOrd="0" presId="urn:microsoft.com/office/officeart/2005/8/layout/hierarchy3"/>
    <dgm:cxn modelId="{D320F1F3-03C3-B64A-BDD3-D9C0D1735589}" type="presOf" srcId="{8CC20F69-6352-C74F-99C6-41EE46881A69}" destId="{BE25B1C4-DAD9-A743-AC90-95E0ED38B8C9}" srcOrd="1" destOrd="0" presId="urn:microsoft.com/office/officeart/2005/8/layout/hierarchy3"/>
    <dgm:cxn modelId="{0F99445F-8D00-9C40-9912-C7AF6EA77AAC}" srcId="{6DB43E35-F5BF-744B-A633-A1628F52FEFF}" destId="{8CC20F69-6352-C74F-99C6-41EE46881A69}" srcOrd="0" destOrd="0" parTransId="{EDF46F13-A297-4C42-BDE4-63189A3A1545}" sibTransId="{EFBBBCE6-3CF1-FE43-A100-4BDB7B2F9A07}"/>
    <dgm:cxn modelId="{B1FFF0E1-081C-F240-929F-EFE346155336}" type="presOf" srcId="{8CC20F69-6352-C74F-99C6-41EE46881A69}" destId="{E5CBEDB2-AD0E-7A46-BB51-1C5676EC8A0B}" srcOrd="0" destOrd="0" presId="urn:microsoft.com/office/officeart/2005/8/layout/hierarchy3"/>
    <dgm:cxn modelId="{408FEA7E-83BB-8541-9B98-9258E600B2D3}" type="presParOf" srcId="{68E95998-7F18-234E-B2B1-0722F3AC77CB}" destId="{6C440ECA-7EA8-634F-858C-C7E3952CDC89}" srcOrd="0" destOrd="0" presId="urn:microsoft.com/office/officeart/2005/8/layout/hierarchy3"/>
    <dgm:cxn modelId="{EEFB19AA-79CD-0246-8DBC-BB739A333BA3}" type="presParOf" srcId="{6C440ECA-7EA8-634F-858C-C7E3952CDC89}" destId="{0B2983BC-47C8-BF40-A71F-CA458A415AF8}" srcOrd="0" destOrd="0" presId="urn:microsoft.com/office/officeart/2005/8/layout/hierarchy3"/>
    <dgm:cxn modelId="{59DDE2E9-1BEA-B94A-B76C-EBE224C201A6}" type="presParOf" srcId="{0B2983BC-47C8-BF40-A71F-CA458A415AF8}" destId="{E5CBEDB2-AD0E-7A46-BB51-1C5676EC8A0B}" srcOrd="0" destOrd="0" presId="urn:microsoft.com/office/officeart/2005/8/layout/hierarchy3"/>
    <dgm:cxn modelId="{A0E25BFE-37B3-CE41-8ADB-413E8031308C}" type="presParOf" srcId="{0B2983BC-47C8-BF40-A71F-CA458A415AF8}" destId="{BE25B1C4-DAD9-A743-AC90-95E0ED38B8C9}" srcOrd="1" destOrd="0" presId="urn:microsoft.com/office/officeart/2005/8/layout/hierarchy3"/>
    <dgm:cxn modelId="{C503E2A0-5378-F744-9602-E55D895B4EDB}" type="presParOf" srcId="{6C440ECA-7EA8-634F-858C-C7E3952CDC89}" destId="{87C9230C-2042-AC48-B113-D92F73820C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D029A4-F592-5249-B736-DB08F056D41F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D88FC-A405-8043-AE30-B79C2C77CBC3}">
      <dgm:prSet phldrT="[Text]"/>
      <dgm:spPr/>
      <dgm:t>
        <a:bodyPr/>
        <a:lstStyle/>
        <a:p>
          <a:r>
            <a:rPr lang="en-US" dirty="0" smtClean="0"/>
            <a:t>What you have to design</a:t>
          </a:r>
          <a:endParaRPr lang="en-US" dirty="0"/>
        </a:p>
      </dgm:t>
    </dgm:pt>
    <dgm:pt modelId="{3EF0B129-35E0-2F4E-87F0-23D37C295029}" type="parTrans" cxnId="{25F54536-8C28-7445-AD7B-6AC0112CDCF2}">
      <dgm:prSet/>
      <dgm:spPr/>
      <dgm:t>
        <a:bodyPr/>
        <a:lstStyle/>
        <a:p>
          <a:endParaRPr lang="en-US"/>
        </a:p>
      </dgm:t>
    </dgm:pt>
    <dgm:pt modelId="{3B14B13F-B089-EA48-A85E-0F26D50A0227}" type="sibTrans" cxnId="{25F54536-8C28-7445-AD7B-6AC0112CDCF2}">
      <dgm:prSet/>
      <dgm:spPr/>
      <dgm:t>
        <a:bodyPr/>
        <a:lstStyle/>
        <a:p>
          <a:endParaRPr lang="en-US"/>
        </a:p>
      </dgm:t>
    </dgm:pt>
    <dgm:pt modelId="{1D24ACDC-8768-BC4C-AF4A-62765EA72837}">
      <dgm:prSet phldrT="[Text]"/>
      <dgm:spPr/>
      <dgm:t>
        <a:bodyPr/>
        <a:lstStyle/>
        <a:p>
          <a:r>
            <a:rPr lang="en-US" b="1" dirty="0" smtClean="0"/>
            <a:t>Choose specific designs of product and service</a:t>
          </a:r>
        </a:p>
        <a:p>
          <a:r>
            <a:rPr lang="en-US" b="0" dirty="0" smtClean="0"/>
            <a:t>(detailed enough to hand over to development team</a:t>
          </a:r>
          <a:r>
            <a:rPr lang="en-US" b="1" dirty="0" smtClean="0"/>
            <a:t>)</a:t>
          </a:r>
          <a:endParaRPr lang="en-US" b="1" dirty="0"/>
        </a:p>
      </dgm:t>
    </dgm:pt>
    <dgm:pt modelId="{F9BCA062-DE40-B841-A9C1-7AC2FA074302}" type="parTrans" cxnId="{EC3EB163-FB41-524E-9705-6019DD284701}">
      <dgm:prSet/>
      <dgm:spPr/>
      <dgm:t>
        <a:bodyPr/>
        <a:lstStyle/>
        <a:p>
          <a:endParaRPr lang="en-US"/>
        </a:p>
      </dgm:t>
    </dgm:pt>
    <dgm:pt modelId="{E19523B3-6D79-4A4B-9C45-6F19808C42E3}" type="sibTrans" cxnId="{EC3EB163-FB41-524E-9705-6019DD284701}">
      <dgm:prSet/>
      <dgm:spPr/>
      <dgm:t>
        <a:bodyPr/>
        <a:lstStyle/>
        <a:p>
          <a:endParaRPr lang="en-US"/>
        </a:p>
      </dgm:t>
    </dgm:pt>
    <dgm:pt modelId="{4CA6831E-A6A0-D140-AD3E-9B83E4A455DA}">
      <dgm:prSet phldrT="[Text]"/>
      <dgm:spPr/>
      <dgm:t>
        <a:bodyPr/>
        <a:lstStyle/>
        <a:p>
          <a:r>
            <a:rPr lang="en-US" b="1" dirty="0" smtClean="0"/>
            <a:t>Choose specific architectures to deal with long term needs</a:t>
          </a:r>
        </a:p>
        <a:p>
          <a:r>
            <a:rPr lang="en-US" dirty="0" smtClean="0"/>
            <a:t>(platforms, interfaces, processes, organizational structures, rewards)</a:t>
          </a:r>
          <a:endParaRPr lang="en-US" dirty="0"/>
        </a:p>
      </dgm:t>
    </dgm:pt>
    <dgm:pt modelId="{0FA46C11-DF5C-834F-B5E0-156136367176}" type="parTrans" cxnId="{00015377-7C0F-514A-A671-F7F93279217B}">
      <dgm:prSet/>
      <dgm:spPr/>
      <dgm:t>
        <a:bodyPr/>
        <a:lstStyle/>
        <a:p>
          <a:endParaRPr lang="en-US"/>
        </a:p>
      </dgm:t>
    </dgm:pt>
    <dgm:pt modelId="{AE45BEC5-377C-D94B-A107-5EC5C10ECE92}" type="sibTrans" cxnId="{00015377-7C0F-514A-A671-F7F93279217B}">
      <dgm:prSet/>
      <dgm:spPr/>
      <dgm:t>
        <a:bodyPr/>
        <a:lstStyle/>
        <a:p>
          <a:endParaRPr lang="en-US"/>
        </a:p>
      </dgm:t>
    </dgm:pt>
    <dgm:pt modelId="{CE8FDB21-82A2-1144-BFD7-3EC5FA07145C}">
      <dgm:prSet phldrT="[Text]"/>
      <dgm:spPr/>
      <dgm:t>
        <a:bodyPr/>
        <a:lstStyle/>
        <a:p>
          <a:r>
            <a:rPr lang="en-US" dirty="0" smtClean="0"/>
            <a:t>How well you have to design it</a:t>
          </a:r>
          <a:endParaRPr lang="en-US" dirty="0"/>
        </a:p>
      </dgm:t>
    </dgm:pt>
    <dgm:pt modelId="{6F5A9CA9-A4DB-3F40-A578-271E8BD6A42F}" type="parTrans" cxnId="{0607522E-063E-1D4A-8B35-D3C60BB1589B}">
      <dgm:prSet/>
      <dgm:spPr/>
      <dgm:t>
        <a:bodyPr/>
        <a:lstStyle/>
        <a:p>
          <a:endParaRPr lang="en-US"/>
        </a:p>
      </dgm:t>
    </dgm:pt>
    <dgm:pt modelId="{419FF2B8-678F-5548-A26B-1D146CCBC7BC}" type="sibTrans" cxnId="{0607522E-063E-1D4A-8B35-D3C60BB1589B}">
      <dgm:prSet/>
      <dgm:spPr/>
      <dgm:t>
        <a:bodyPr/>
        <a:lstStyle/>
        <a:p>
          <a:endParaRPr lang="en-US"/>
        </a:p>
      </dgm:t>
    </dgm:pt>
    <dgm:pt modelId="{9C5BFEB3-3D7A-C240-BAAC-ABA1252ACEBD}">
      <dgm:prSet phldrT="[Text]"/>
      <dgm:spPr/>
      <dgm:t>
        <a:bodyPr/>
        <a:lstStyle/>
        <a:p>
          <a:r>
            <a:rPr lang="en-US" dirty="0" smtClean="0"/>
            <a:t>So that </a:t>
          </a:r>
          <a:r>
            <a:rPr lang="en-US" b="1" dirty="0" smtClean="0"/>
            <a:t>you reasonably understand all critical </a:t>
          </a:r>
          <a:r>
            <a:rPr lang="en-US" dirty="0" smtClean="0"/>
            <a:t>attributes and costs</a:t>
          </a:r>
        </a:p>
        <a:p>
          <a:r>
            <a:rPr lang="en-US" dirty="0" smtClean="0"/>
            <a:t>(±20%?)</a:t>
          </a:r>
          <a:endParaRPr lang="en-US" dirty="0"/>
        </a:p>
      </dgm:t>
    </dgm:pt>
    <dgm:pt modelId="{209D9FF9-CCDB-5247-97CF-7D0C63ADAFA3}" type="parTrans" cxnId="{1C3437FE-5E3F-7147-BBE2-F520FCF9C3F4}">
      <dgm:prSet/>
      <dgm:spPr/>
      <dgm:t>
        <a:bodyPr/>
        <a:lstStyle/>
        <a:p>
          <a:endParaRPr lang="en-US"/>
        </a:p>
      </dgm:t>
    </dgm:pt>
    <dgm:pt modelId="{83E6CAD3-6C9A-0E48-AD8B-7EB664F83726}" type="sibTrans" cxnId="{1C3437FE-5E3F-7147-BBE2-F520FCF9C3F4}">
      <dgm:prSet/>
      <dgm:spPr/>
      <dgm:t>
        <a:bodyPr/>
        <a:lstStyle/>
        <a:p>
          <a:endParaRPr lang="en-US"/>
        </a:p>
      </dgm:t>
    </dgm:pt>
    <dgm:pt modelId="{F9A1DADD-31C4-3748-8D1F-1FE221AE5C5D}">
      <dgm:prSet phldrT="[Text]"/>
      <dgm:spPr/>
      <dgm:t>
        <a:bodyPr/>
        <a:lstStyle/>
        <a:p>
          <a:r>
            <a:rPr lang="en-US" b="1" dirty="0" smtClean="0"/>
            <a:t>So that the overall long term implications of the product are understood</a:t>
          </a:r>
        </a:p>
        <a:p>
          <a:r>
            <a:rPr lang="en-US" dirty="0" smtClean="0"/>
            <a:t>(recruitment, partnering, international deals)</a:t>
          </a:r>
          <a:endParaRPr lang="en-US" dirty="0"/>
        </a:p>
      </dgm:t>
    </dgm:pt>
    <dgm:pt modelId="{B15B3F46-C914-E84E-A68E-1566B539A33F}" type="parTrans" cxnId="{C37EBEA1-A94E-AD4E-8831-CD6E463F4854}">
      <dgm:prSet/>
      <dgm:spPr/>
      <dgm:t>
        <a:bodyPr/>
        <a:lstStyle/>
        <a:p>
          <a:endParaRPr lang="en-US"/>
        </a:p>
      </dgm:t>
    </dgm:pt>
    <dgm:pt modelId="{9BA97F4C-ABA2-974A-B7A8-BC604456412F}" type="sibTrans" cxnId="{C37EBEA1-A94E-AD4E-8831-CD6E463F4854}">
      <dgm:prSet/>
      <dgm:spPr/>
      <dgm:t>
        <a:bodyPr/>
        <a:lstStyle/>
        <a:p>
          <a:endParaRPr lang="en-US"/>
        </a:p>
      </dgm:t>
    </dgm:pt>
    <dgm:pt modelId="{A8908A48-A998-7B4D-BEC7-0D3F76C9C28D}" type="pres">
      <dgm:prSet presAssocID="{B5D029A4-F592-5249-B736-DB08F056D41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C55C48B-5322-8F40-9A1A-2DC7D5947270}" type="pres">
      <dgm:prSet presAssocID="{6F4D88FC-A405-8043-AE30-B79C2C77CBC3}" presName="root" presStyleCnt="0"/>
      <dgm:spPr/>
    </dgm:pt>
    <dgm:pt modelId="{CE4EE615-F681-6348-A7EB-19244E63A1D4}" type="pres">
      <dgm:prSet presAssocID="{6F4D88FC-A405-8043-AE30-B79C2C77CBC3}" presName="rootComposite" presStyleCnt="0"/>
      <dgm:spPr/>
    </dgm:pt>
    <dgm:pt modelId="{D3887C9C-B882-5F40-B76F-395251031DF3}" type="pres">
      <dgm:prSet presAssocID="{6F4D88FC-A405-8043-AE30-B79C2C77CBC3}" presName="rootText" presStyleLbl="node1" presStyleIdx="0" presStyleCnt="2"/>
      <dgm:spPr/>
      <dgm:t>
        <a:bodyPr/>
        <a:lstStyle/>
        <a:p>
          <a:endParaRPr lang="en-US"/>
        </a:p>
      </dgm:t>
    </dgm:pt>
    <dgm:pt modelId="{3DB1C83B-5ED5-7648-8BB1-275147158457}" type="pres">
      <dgm:prSet presAssocID="{6F4D88FC-A405-8043-AE30-B79C2C77CBC3}" presName="rootConnector" presStyleLbl="node1" presStyleIdx="0" presStyleCnt="2"/>
      <dgm:spPr/>
      <dgm:t>
        <a:bodyPr/>
        <a:lstStyle/>
        <a:p>
          <a:endParaRPr lang="en-US"/>
        </a:p>
      </dgm:t>
    </dgm:pt>
    <dgm:pt modelId="{6FE75558-FC22-B24D-BD95-965C4562D7DD}" type="pres">
      <dgm:prSet presAssocID="{6F4D88FC-A405-8043-AE30-B79C2C77CBC3}" presName="childShape" presStyleCnt="0"/>
      <dgm:spPr/>
    </dgm:pt>
    <dgm:pt modelId="{436529AF-ECEA-1D4D-860D-B9FAE8192AFE}" type="pres">
      <dgm:prSet presAssocID="{F9BCA062-DE40-B841-A9C1-7AC2FA074302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D116087-719A-FF4E-B732-2D5229BB8223}" type="pres">
      <dgm:prSet presAssocID="{1D24ACDC-8768-BC4C-AF4A-62765EA72837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417B5-C5F4-2B43-9D3E-F7C910C95584}" type="pres">
      <dgm:prSet presAssocID="{0FA46C11-DF5C-834F-B5E0-15613636717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9A4BA78-9526-0546-BF2A-87954AFC6F1A}" type="pres">
      <dgm:prSet presAssocID="{4CA6831E-A6A0-D140-AD3E-9B83E4A455D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791D9-CB61-0A4B-8709-D7D6A90D0320}" type="pres">
      <dgm:prSet presAssocID="{CE8FDB21-82A2-1144-BFD7-3EC5FA07145C}" presName="root" presStyleCnt="0"/>
      <dgm:spPr/>
    </dgm:pt>
    <dgm:pt modelId="{CFDFBAF2-6BD8-0C4D-BFA4-EF1B9C5701E5}" type="pres">
      <dgm:prSet presAssocID="{CE8FDB21-82A2-1144-BFD7-3EC5FA07145C}" presName="rootComposite" presStyleCnt="0"/>
      <dgm:spPr/>
    </dgm:pt>
    <dgm:pt modelId="{064010E9-5D07-E84A-A22C-D34C792C9D73}" type="pres">
      <dgm:prSet presAssocID="{CE8FDB21-82A2-1144-BFD7-3EC5FA07145C}" presName="rootText" presStyleLbl="node1" presStyleIdx="1" presStyleCnt="2"/>
      <dgm:spPr/>
      <dgm:t>
        <a:bodyPr/>
        <a:lstStyle/>
        <a:p>
          <a:endParaRPr lang="en-US"/>
        </a:p>
      </dgm:t>
    </dgm:pt>
    <dgm:pt modelId="{60911A2A-9142-1C4E-B9FC-0359B93058B3}" type="pres">
      <dgm:prSet presAssocID="{CE8FDB21-82A2-1144-BFD7-3EC5FA07145C}" presName="rootConnector" presStyleLbl="node1" presStyleIdx="1" presStyleCnt="2"/>
      <dgm:spPr/>
      <dgm:t>
        <a:bodyPr/>
        <a:lstStyle/>
        <a:p>
          <a:endParaRPr lang="en-US"/>
        </a:p>
      </dgm:t>
    </dgm:pt>
    <dgm:pt modelId="{02144923-B145-0444-8795-A218E60C642C}" type="pres">
      <dgm:prSet presAssocID="{CE8FDB21-82A2-1144-BFD7-3EC5FA07145C}" presName="childShape" presStyleCnt="0"/>
      <dgm:spPr/>
    </dgm:pt>
    <dgm:pt modelId="{04124EAB-BFFA-6340-9B25-0BA784DC3715}" type="pres">
      <dgm:prSet presAssocID="{209D9FF9-CCDB-5247-97CF-7D0C63ADAFA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8F33D95D-1AA9-9346-9A71-5F97015C148E}" type="pres">
      <dgm:prSet presAssocID="{9C5BFEB3-3D7A-C240-BAAC-ABA1252ACEB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278AC-67D8-C840-B10C-C471F83CF0F5}" type="pres">
      <dgm:prSet presAssocID="{B15B3F46-C914-E84E-A68E-1566B539A33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1223981-7FA8-5B4F-92A9-8852F141D354}" type="pres">
      <dgm:prSet presAssocID="{F9A1DADD-31C4-3748-8D1F-1FE221AE5C5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96C22-94CA-F047-B3B2-EB18CEBC1AA3}" type="presOf" srcId="{F9BCA062-DE40-B841-A9C1-7AC2FA074302}" destId="{436529AF-ECEA-1D4D-860D-B9FAE8192AFE}" srcOrd="0" destOrd="0" presId="urn:microsoft.com/office/officeart/2005/8/layout/hierarchy3"/>
    <dgm:cxn modelId="{5C9D9F67-15B9-F54E-B139-26E734B52851}" type="presOf" srcId="{1D24ACDC-8768-BC4C-AF4A-62765EA72837}" destId="{2D116087-719A-FF4E-B732-2D5229BB8223}" srcOrd="0" destOrd="0" presId="urn:microsoft.com/office/officeart/2005/8/layout/hierarchy3"/>
    <dgm:cxn modelId="{25F54536-8C28-7445-AD7B-6AC0112CDCF2}" srcId="{B5D029A4-F592-5249-B736-DB08F056D41F}" destId="{6F4D88FC-A405-8043-AE30-B79C2C77CBC3}" srcOrd="0" destOrd="0" parTransId="{3EF0B129-35E0-2F4E-87F0-23D37C295029}" sibTransId="{3B14B13F-B089-EA48-A85E-0F26D50A0227}"/>
    <dgm:cxn modelId="{635E4848-8CE2-4B42-8C34-4DF77D783865}" type="presOf" srcId="{B15B3F46-C914-E84E-A68E-1566B539A33F}" destId="{CC0278AC-67D8-C840-B10C-C471F83CF0F5}" srcOrd="0" destOrd="0" presId="urn:microsoft.com/office/officeart/2005/8/layout/hierarchy3"/>
    <dgm:cxn modelId="{58040297-47F6-424F-8EC3-D9E98F4FFA0A}" type="presOf" srcId="{0FA46C11-DF5C-834F-B5E0-156136367176}" destId="{8DD417B5-C5F4-2B43-9D3E-F7C910C95584}" srcOrd="0" destOrd="0" presId="urn:microsoft.com/office/officeart/2005/8/layout/hierarchy3"/>
    <dgm:cxn modelId="{FB6F60D4-086B-154D-BC7B-0262932005A7}" type="presOf" srcId="{CE8FDB21-82A2-1144-BFD7-3EC5FA07145C}" destId="{064010E9-5D07-E84A-A22C-D34C792C9D73}" srcOrd="0" destOrd="0" presId="urn:microsoft.com/office/officeart/2005/8/layout/hierarchy3"/>
    <dgm:cxn modelId="{1C3437FE-5E3F-7147-BBE2-F520FCF9C3F4}" srcId="{CE8FDB21-82A2-1144-BFD7-3EC5FA07145C}" destId="{9C5BFEB3-3D7A-C240-BAAC-ABA1252ACEBD}" srcOrd="0" destOrd="0" parTransId="{209D9FF9-CCDB-5247-97CF-7D0C63ADAFA3}" sibTransId="{83E6CAD3-6C9A-0E48-AD8B-7EB664F83726}"/>
    <dgm:cxn modelId="{C4DFB61C-DFC6-604D-A7B0-66FAD07ADD98}" type="presOf" srcId="{9C5BFEB3-3D7A-C240-BAAC-ABA1252ACEBD}" destId="{8F33D95D-1AA9-9346-9A71-5F97015C148E}" srcOrd="0" destOrd="0" presId="urn:microsoft.com/office/officeart/2005/8/layout/hierarchy3"/>
    <dgm:cxn modelId="{4535B581-4B35-4245-943B-7179FCC9F888}" type="presOf" srcId="{4CA6831E-A6A0-D140-AD3E-9B83E4A455DA}" destId="{89A4BA78-9526-0546-BF2A-87954AFC6F1A}" srcOrd="0" destOrd="0" presId="urn:microsoft.com/office/officeart/2005/8/layout/hierarchy3"/>
    <dgm:cxn modelId="{0607522E-063E-1D4A-8B35-D3C60BB1589B}" srcId="{B5D029A4-F592-5249-B736-DB08F056D41F}" destId="{CE8FDB21-82A2-1144-BFD7-3EC5FA07145C}" srcOrd="1" destOrd="0" parTransId="{6F5A9CA9-A4DB-3F40-A578-271E8BD6A42F}" sibTransId="{419FF2B8-678F-5548-A26B-1D146CCBC7BC}"/>
    <dgm:cxn modelId="{C6291DD5-5890-0C41-A14E-AE54E5830AC1}" type="presOf" srcId="{6F4D88FC-A405-8043-AE30-B79C2C77CBC3}" destId="{3DB1C83B-5ED5-7648-8BB1-275147158457}" srcOrd="1" destOrd="0" presId="urn:microsoft.com/office/officeart/2005/8/layout/hierarchy3"/>
    <dgm:cxn modelId="{00015377-7C0F-514A-A671-F7F93279217B}" srcId="{6F4D88FC-A405-8043-AE30-B79C2C77CBC3}" destId="{4CA6831E-A6A0-D140-AD3E-9B83E4A455DA}" srcOrd="1" destOrd="0" parTransId="{0FA46C11-DF5C-834F-B5E0-156136367176}" sibTransId="{AE45BEC5-377C-D94B-A107-5EC5C10ECE92}"/>
    <dgm:cxn modelId="{4DDB3F2B-0198-AF46-9146-7430599768E2}" type="presOf" srcId="{209D9FF9-CCDB-5247-97CF-7D0C63ADAFA3}" destId="{04124EAB-BFFA-6340-9B25-0BA784DC3715}" srcOrd="0" destOrd="0" presId="urn:microsoft.com/office/officeart/2005/8/layout/hierarchy3"/>
    <dgm:cxn modelId="{425B5D85-F185-4D4D-B175-3F6F362DF4F2}" type="presOf" srcId="{6F4D88FC-A405-8043-AE30-B79C2C77CBC3}" destId="{D3887C9C-B882-5F40-B76F-395251031DF3}" srcOrd="0" destOrd="0" presId="urn:microsoft.com/office/officeart/2005/8/layout/hierarchy3"/>
    <dgm:cxn modelId="{018620BD-90FC-B645-8152-73DB08371752}" type="presOf" srcId="{F9A1DADD-31C4-3748-8D1F-1FE221AE5C5D}" destId="{71223981-7FA8-5B4F-92A9-8852F141D354}" srcOrd="0" destOrd="0" presId="urn:microsoft.com/office/officeart/2005/8/layout/hierarchy3"/>
    <dgm:cxn modelId="{C37EBEA1-A94E-AD4E-8831-CD6E463F4854}" srcId="{CE8FDB21-82A2-1144-BFD7-3EC5FA07145C}" destId="{F9A1DADD-31C4-3748-8D1F-1FE221AE5C5D}" srcOrd="1" destOrd="0" parTransId="{B15B3F46-C914-E84E-A68E-1566B539A33F}" sibTransId="{9BA97F4C-ABA2-974A-B7A8-BC604456412F}"/>
    <dgm:cxn modelId="{C4CFAE24-3982-A045-B8C6-3C46A2337326}" type="presOf" srcId="{B5D029A4-F592-5249-B736-DB08F056D41F}" destId="{A8908A48-A998-7B4D-BEC7-0D3F76C9C28D}" srcOrd="0" destOrd="0" presId="urn:microsoft.com/office/officeart/2005/8/layout/hierarchy3"/>
    <dgm:cxn modelId="{CEBC2A17-CC84-5949-90DA-C36055098ED4}" type="presOf" srcId="{CE8FDB21-82A2-1144-BFD7-3EC5FA07145C}" destId="{60911A2A-9142-1C4E-B9FC-0359B93058B3}" srcOrd="1" destOrd="0" presId="urn:microsoft.com/office/officeart/2005/8/layout/hierarchy3"/>
    <dgm:cxn modelId="{EC3EB163-FB41-524E-9705-6019DD284701}" srcId="{6F4D88FC-A405-8043-AE30-B79C2C77CBC3}" destId="{1D24ACDC-8768-BC4C-AF4A-62765EA72837}" srcOrd="0" destOrd="0" parTransId="{F9BCA062-DE40-B841-A9C1-7AC2FA074302}" sibTransId="{E19523B3-6D79-4A4B-9C45-6F19808C42E3}"/>
    <dgm:cxn modelId="{5E62B297-6862-1249-9943-DBB583D17CA8}" type="presParOf" srcId="{A8908A48-A998-7B4D-BEC7-0D3F76C9C28D}" destId="{7C55C48B-5322-8F40-9A1A-2DC7D5947270}" srcOrd="0" destOrd="0" presId="urn:microsoft.com/office/officeart/2005/8/layout/hierarchy3"/>
    <dgm:cxn modelId="{614F867C-4F4E-EB4B-8BA2-A8815A5C15C2}" type="presParOf" srcId="{7C55C48B-5322-8F40-9A1A-2DC7D5947270}" destId="{CE4EE615-F681-6348-A7EB-19244E63A1D4}" srcOrd="0" destOrd="0" presId="urn:microsoft.com/office/officeart/2005/8/layout/hierarchy3"/>
    <dgm:cxn modelId="{63003798-6FE1-7C4A-AAA0-0F5CF27C9D0F}" type="presParOf" srcId="{CE4EE615-F681-6348-A7EB-19244E63A1D4}" destId="{D3887C9C-B882-5F40-B76F-395251031DF3}" srcOrd="0" destOrd="0" presId="urn:microsoft.com/office/officeart/2005/8/layout/hierarchy3"/>
    <dgm:cxn modelId="{3CB02712-E0C7-E14B-A103-688B3DF39512}" type="presParOf" srcId="{CE4EE615-F681-6348-A7EB-19244E63A1D4}" destId="{3DB1C83B-5ED5-7648-8BB1-275147158457}" srcOrd="1" destOrd="0" presId="urn:microsoft.com/office/officeart/2005/8/layout/hierarchy3"/>
    <dgm:cxn modelId="{1F2A9E26-FF62-0C40-8DC8-B66A38B7D8BC}" type="presParOf" srcId="{7C55C48B-5322-8F40-9A1A-2DC7D5947270}" destId="{6FE75558-FC22-B24D-BD95-965C4562D7DD}" srcOrd="1" destOrd="0" presId="urn:microsoft.com/office/officeart/2005/8/layout/hierarchy3"/>
    <dgm:cxn modelId="{D9B82CD9-CF16-5649-8072-629FD15377B4}" type="presParOf" srcId="{6FE75558-FC22-B24D-BD95-965C4562D7DD}" destId="{436529AF-ECEA-1D4D-860D-B9FAE8192AFE}" srcOrd="0" destOrd="0" presId="urn:microsoft.com/office/officeart/2005/8/layout/hierarchy3"/>
    <dgm:cxn modelId="{47F6CC6B-4AC9-C942-8C44-80D3BBB99743}" type="presParOf" srcId="{6FE75558-FC22-B24D-BD95-965C4562D7DD}" destId="{2D116087-719A-FF4E-B732-2D5229BB8223}" srcOrd="1" destOrd="0" presId="urn:microsoft.com/office/officeart/2005/8/layout/hierarchy3"/>
    <dgm:cxn modelId="{50EDD815-1B28-4149-B435-15E79B435C92}" type="presParOf" srcId="{6FE75558-FC22-B24D-BD95-965C4562D7DD}" destId="{8DD417B5-C5F4-2B43-9D3E-F7C910C95584}" srcOrd="2" destOrd="0" presId="urn:microsoft.com/office/officeart/2005/8/layout/hierarchy3"/>
    <dgm:cxn modelId="{F7208844-FD04-774B-82A1-38F8E2EECB4A}" type="presParOf" srcId="{6FE75558-FC22-B24D-BD95-965C4562D7DD}" destId="{89A4BA78-9526-0546-BF2A-87954AFC6F1A}" srcOrd="3" destOrd="0" presId="urn:microsoft.com/office/officeart/2005/8/layout/hierarchy3"/>
    <dgm:cxn modelId="{82CD453F-A7CD-B949-AB4F-1B8F10EA850D}" type="presParOf" srcId="{A8908A48-A998-7B4D-BEC7-0D3F76C9C28D}" destId="{693791D9-CB61-0A4B-8709-D7D6A90D0320}" srcOrd="1" destOrd="0" presId="urn:microsoft.com/office/officeart/2005/8/layout/hierarchy3"/>
    <dgm:cxn modelId="{2642E8EE-F02B-4943-BA6A-F52D71A6F2BB}" type="presParOf" srcId="{693791D9-CB61-0A4B-8709-D7D6A90D0320}" destId="{CFDFBAF2-6BD8-0C4D-BFA4-EF1B9C5701E5}" srcOrd="0" destOrd="0" presId="urn:microsoft.com/office/officeart/2005/8/layout/hierarchy3"/>
    <dgm:cxn modelId="{FABD7450-FA38-7446-8FF9-B3C0A1629F64}" type="presParOf" srcId="{CFDFBAF2-6BD8-0C4D-BFA4-EF1B9C5701E5}" destId="{064010E9-5D07-E84A-A22C-D34C792C9D73}" srcOrd="0" destOrd="0" presId="urn:microsoft.com/office/officeart/2005/8/layout/hierarchy3"/>
    <dgm:cxn modelId="{2C4B608A-F0A0-8847-983F-44AA4A711CB1}" type="presParOf" srcId="{CFDFBAF2-6BD8-0C4D-BFA4-EF1B9C5701E5}" destId="{60911A2A-9142-1C4E-B9FC-0359B93058B3}" srcOrd="1" destOrd="0" presId="urn:microsoft.com/office/officeart/2005/8/layout/hierarchy3"/>
    <dgm:cxn modelId="{E435C74B-4525-0342-BB67-071B084E83F2}" type="presParOf" srcId="{693791D9-CB61-0A4B-8709-D7D6A90D0320}" destId="{02144923-B145-0444-8795-A218E60C642C}" srcOrd="1" destOrd="0" presId="urn:microsoft.com/office/officeart/2005/8/layout/hierarchy3"/>
    <dgm:cxn modelId="{6D4281F0-ECDE-864B-8DAF-1A7A3F9A3CE1}" type="presParOf" srcId="{02144923-B145-0444-8795-A218E60C642C}" destId="{04124EAB-BFFA-6340-9B25-0BA784DC3715}" srcOrd="0" destOrd="0" presId="urn:microsoft.com/office/officeart/2005/8/layout/hierarchy3"/>
    <dgm:cxn modelId="{AC99D41E-FF78-634C-938E-DA5E006B3E49}" type="presParOf" srcId="{02144923-B145-0444-8795-A218E60C642C}" destId="{8F33D95D-1AA9-9346-9A71-5F97015C148E}" srcOrd="1" destOrd="0" presId="urn:microsoft.com/office/officeart/2005/8/layout/hierarchy3"/>
    <dgm:cxn modelId="{35B21267-164D-864F-BC61-DC993D43621D}" type="presParOf" srcId="{02144923-B145-0444-8795-A218E60C642C}" destId="{CC0278AC-67D8-C840-B10C-C471F83CF0F5}" srcOrd="2" destOrd="0" presId="urn:microsoft.com/office/officeart/2005/8/layout/hierarchy3"/>
    <dgm:cxn modelId="{C775D5A8-35C2-6C41-9A30-366DA55E8EEC}" type="presParOf" srcId="{02144923-B145-0444-8795-A218E60C642C}" destId="{71223981-7FA8-5B4F-92A9-8852F141D35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0C636D9-CCA9-1B45-B599-4F9BF3A6F2D4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14F03B-1810-A14C-A02F-0F548F2A98A5}">
      <dgm:prSet phldrT="[Text]"/>
      <dgm:spPr/>
      <dgm:t>
        <a:bodyPr/>
        <a:lstStyle/>
        <a:p>
          <a:r>
            <a:rPr lang="en-US" dirty="0" smtClean="0"/>
            <a:t>What do you have to do?</a:t>
          </a:r>
          <a:endParaRPr lang="en-US" dirty="0"/>
        </a:p>
      </dgm:t>
    </dgm:pt>
    <dgm:pt modelId="{E14C1A87-0409-9E4C-88EE-858C0838172F}" type="parTrans" cxnId="{8DF2EB4B-9605-AB47-A0A1-012AAA2C3252}">
      <dgm:prSet/>
      <dgm:spPr/>
      <dgm:t>
        <a:bodyPr/>
        <a:lstStyle/>
        <a:p>
          <a:endParaRPr lang="en-US"/>
        </a:p>
      </dgm:t>
    </dgm:pt>
    <dgm:pt modelId="{0209C8B2-A9B0-FC41-BB5B-3FC1901ADE1E}" type="sibTrans" cxnId="{8DF2EB4B-9605-AB47-A0A1-012AAA2C3252}">
      <dgm:prSet/>
      <dgm:spPr/>
      <dgm:t>
        <a:bodyPr/>
        <a:lstStyle/>
        <a:p>
          <a:endParaRPr lang="en-US"/>
        </a:p>
      </dgm:t>
    </dgm:pt>
    <dgm:pt modelId="{2D1CDE67-B988-7E45-B39F-1EA2056CFF62}">
      <dgm:prSet phldrT="[Text]"/>
      <dgm:spPr/>
      <dgm:t>
        <a:bodyPr/>
        <a:lstStyle/>
        <a:p>
          <a:r>
            <a:rPr lang="en-US" b="1" dirty="0" smtClean="0"/>
            <a:t>Build Product</a:t>
          </a:r>
        </a:p>
        <a:p>
          <a:r>
            <a:rPr lang="en-US" dirty="0" smtClean="0"/>
            <a:t>(Software, </a:t>
          </a:r>
          <a:r>
            <a:rPr lang="en-US" dirty="0" err="1" smtClean="0"/>
            <a:t>Dataware</a:t>
          </a:r>
          <a:r>
            <a:rPr lang="en-US" dirty="0" smtClean="0"/>
            <a:t>, </a:t>
          </a:r>
          <a:r>
            <a:rPr lang="en-US" dirty="0" err="1" smtClean="0"/>
            <a:t>Docuware</a:t>
          </a:r>
          <a:r>
            <a:rPr lang="en-US" dirty="0" smtClean="0"/>
            <a:t>)</a:t>
          </a:r>
          <a:endParaRPr lang="en-US" dirty="0"/>
        </a:p>
      </dgm:t>
    </dgm:pt>
    <dgm:pt modelId="{D6F94130-4C8C-6F4E-8244-10B2E6F3C934}" type="parTrans" cxnId="{3448250A-64C3-614B-93A7-CCE68530FDE6}">
      <dgm:prSet/>
      <dgm:spPr/>
      <dgm:t>
        <a:bodyPr/>
        <a:lstStyle/>
        <a:p>
          <a:endParaRPr lang="en-US"/>
        </a:p>
      </dgm:t>
    </dgm:pt>
    <dgm:pt modelId="{F415E0B2-76A5-5B47-A155-733DE7D32335}" type="sibTrans" cxnId="{3448250A-64C3-614B-93A7-CCE68530FDE6}">
      <dgm:prSet/>
      <dgm:spPr/>
      <dgm:t>
        <a:bodyPr/>
        <a:lstStyle/>
        <a:p>
          <a:endParaRPr lang="en-US"/>
        </a:p>
      </dgm:t>
    </dgm:pt>
    <dgm:pt modelId="{8DF80028-E5A0-4847-A674-7A2374614C60}">
      <dgm:prSet phldrT="[Text]"/>
      <dgm:spPr/>
      <dgm:t>
        <a:bodyPr/>
        <a:lstStyle/>
        <a:p>
          <a:r>
            <a:rPr lang="en-US" b="1" dirty="0" smtClean="0"/>
            <a:t>Validate Product</a:t>
          </a:r>
        </a:p>
        <a:p>
          <a:r>
            <a:rPr lang="en-US" dirty="0" smtClean="0"/>
            <a:t>(Does it work well enough?)</a:t>
          </a:r>
          <a:endParaRPr lang="en-US" dirty="0"/>
        </a:p>
      </dgm:t>
    </dgm:pt>
    <dgm:pt modelId="{D13496AF-0576-7843-B1E4-2B29C9BE3348}" type="parTrans" cxnId="{A8AF6C08-3C61-9141-A86C-6EAD6A2CAC1F}">
      <dgm:prSet/>
      <dgm:spPr/>
      <dgm:t>
        <a:bodyPr/>
        <a:lstStyle/>
        <a:p>
          <a:endParaRPr lang="en-US"/>
        </a:p>
      </dgm:t>
    </dgm:pt>
    <dgm:pt modelId="{02622FC6-613A-D640-9A7B-BB6ECD54FE2D}" type="sibTrans" cxnId="{A8AF6C08-3C61-9141-A86C-6EAD6A2CAC1F}">
      <dgm:prSet/>
      <dgm:spPr/>
      <dgm:t>
        <a:bodyPr/>
        <a:lstStyle/>
        <a:p>
          <a:endParaRPr lang="en-US"/>
        </a:p>
      </dgm:t>
    </dgm:pt>
    <dgm:pt modelId="{09880A4A-D2D0-674E-BC2F-04AD0F62BAB3}">
      <dgm:prSet phldrT="[Text]"/>
      <dgm:spPr/>
      <dgm:t>
        <a:bodyPr/>
        <a:lstStyle/>
        <a:p>
          <a:r>
            <a:rPr lang="en-US" dirty="0" smtClean="0"/>
            <a:t>How well do you have to do it</a:t>
          </a:r>
          <a:endParaRPr lang="en-US" dirty="0"/>
        </a:p>
      </dgm:t>
    </dgm:pt>
    <dgm:pt modelId="{7566C26F-8816-B44E-A800-34AAAAEEC533}" type="parTrans" cxnId="{37B27C4C-225D-6C43-B4A7-528B05516B50}">
      <dgm:prSet/>
      <dgm:spPr/>
      <dgm:t>
        <a:bodyPr/>
        <a:lstStyle/>
        <a:p>
          <a:endParaRPr lang="en-US"/>
        </a:p>
      </dgm:t>
    </dgm:pt>
    <dgm:pt modelId="{7674BFF8-020C-9B45-9B75-D09CB2833CE5}" type="sibTrans" cxnId="{37B27C4C-225D-6C43-B4A7-528B05516B50}">
      <dgm:prSet/>
      <dgm:spPr/>
      <dgm:t>
        <a:bodyPr/>
        <a:lstStyle/>
        <a:p>
          <a:endParaRPr lang="en-US"/>
        </a:p>
      </dgm:t>
    </dgm:pt>
    <dgm:pt modelId="{BB96AD48-310C-DB4E-BF38-E0A26CCFB8C6}">
      <dgm:prSet phldrT="[Text]"/>
      <dgm:spPr/>
      <dgm:t>
        <a:bodyPr/>
        <a:lstStyle/>
        <a:p>
          <a:r>
            <a:rPr lang="en-US" b="1" dirty="0" smtClean="0"/>
            <a:t>To meet all targets, and  constraints</a:t>
          </a:r>
          <a:r>
            <a:rPr lang="en-US" dirty="0" smtClean="0"/>
            <a:t> – for quality and performance. For New increments, and total system</a:t>
          </a:r>
          <a:endParaRPr lang="en-US" dirty="0"/>
        </a:p>
      </dgm:t>
    </dgm:pt>
    <dgm:pt modelId="{24DB6D0E-F393-774E-9469-FF16B064677F}" type="parTrans" cxnId="{B45D0893-7675-D04E-A31D-C088A9D5533E}">
      <dgm:prSet/>
      <dgm:spPr/>
      <dgm:t>
        <a:bodyPr/>
        <a:lstStyle/>
        <a:p>
          <a:endParaRPr lang="en-US"/>
        </a:p>
      </dgm:t>
    </dgm:pt>
    <dgm:pt modelId="{2686AD59-07CD-0B4D-BADA-F26262AA145B}" type="sibTrans" cxnId="{B45D0893-7675-D04E-A31D-C088A9D5533E}">
      <dgm:prSet/>
      <dgm:spPr/>
      <dgm:t>
        <a:bodyPr/>
        <a:lstStyle/>
        <a:p>
          <a:endParaRPr lang="en-US"/>
        </a:p>
      </dgm:t>
    </dgm:pt>
    <dgm:pt modelId="{8A1597A5-5D73-A649-A2C7-85C49628A988}">
      <dgm:prSet phldrT="[Text]"/>
      <dgm:spPr/>
      <dgm:t>
        <a:bodyPr/>
        <a:lstStyle/>
        <a:p>
          <a:r>
            <a:rPr lang="en-US" b="1" dirty="0" smtClean="0"/>
            <a:t>To reflect on both product attributes and process problems.</a:t>
          </a:r>
        </a:p>
        <a:p>
          <a:r>
            <a:rPr lang="en-US" dirty="0" smtClean="0"/>
            <a:t>To </a:t>
          </a:r>
          <a:r>
            <a:rPr lang="en-US" b="1" dirty="0" smtClean="0"/>
            <a:t>improve </a:t>
          </a:r>
          <a:r>
            <a:rPr lang="en-US" dirty="0" smtClean="0"/>
            <a:t>their own work environment. To improve the  design, estimates and requirements.</a:t>
          </a:r>
          <a:endParaRPr lang="en-US" dirty="0"/>
        </a:p>
      </dgm:t>
    </dgm:pt>
    <dgm:pt modelId="{832B6FDC-45E0-704A-8107-5E9B33E13005}" type="parTrans" cxnId="{1157A85E-DF15-6E49-9600-97A44EEA78A2}">
      <dgm:prSet/>
      <dgm:spPr/>
      <dgm:t>
        <a:bodyPr/>
        <a:lstStyle/>
        <a:p>
          <a:endParaRPr lang="en-US"/>
        </a:p>
      </dgm:t>
    </dgm:pt>
    <dgm:pt modelId="{F9521B61-B618-DD48-B3F4-5C73789F7B7A}" type="sibTrans" cxnId="{1157A85E-DF15-6E49-9600-97A44EEA78A2}">
      <dgm:prSet/>
      <dgm:spPr/>
      <dgm:t>
        <a:bodyPr/>
        <a:lstStyle/>
        <a:p>
          <a:endParaRPr lang="en-US"/>
        </a:p>
      </dgm:t>
    </dgm:pt>
    <dgm:pt modelId="{0A4943F7-4EF8-0B43-8716-64BD9C6C2DE1}" type="pres">
      <dgm:prSet presAssocID="{90C636D9-CCA9-1B45-B599-4F9BF3A6F2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BF71E4A-4479-8743-99B1-52B03A7B12B0}" type="pres">
      <dgm:prSet presAssocID="{F114F03B-1810-A14C-A02F-0F548F2A98A5}" presName="root" presStyleCnt="0"/>
      <dgm:spPr/>
    </dgm:pt>
    <dgm:pt modelId="{C119D436-993B-1F41-8AD6-25BD2ACE206B}" type="pres">
      <dgm:prSet presAssocID="{F114F03B-1810-A14C-A02F-0F548F2A98A5}" presName="rootComposite" presStyleCnt="0"/>
      <dgm:spPr/>
    </dgm:pt>
    <dgm:pt modelId="{867A4FDF-6A5D-3A4A-BD0F-C8A468AF4B43}" type="pres">
      <dgm:prSet presAssocID="{F114F03B-1810-A14C-A02F-0F548F2A98A5}" presName="rootText" presStyleLbl="node1" presStyleIdx="0" presStyleCnt="2"/>
      <dgm:spPr/>
      <dgm:t>
        <a:bodyPr/>
        <a:lstStyle/>
        <a:p>
          <a:endParaRPr lang="en-US"/>
        </a:p>
      </dgm:t>
    </dgm:pt>
    <dgm:pt modelId="{47E4F594-FA90-F343-9A4F-A773051252EA}" type="pres">
      <dgm:prSet presAssocID="{F114F03B-1810-A14C-A02F-0F548F2A98A5}" presName="rootConnector" presStyleLbl="node1" presStyleIdx="0" presStyleCnt="2"/>
      <dgm:spPr/>
      <dgm:t>
        <a:bodyPr/>
        <a:lstStyle/>
        <a:p>
          <a:endParaRPr lang="en-US"/>
        </a:p>
      </dgm:t>
    </dgm:pt>
    <dgm:pt modelId="{F290D3F7-1070-C341-9AED-EBB18B6AC7AC}" type="pres">
      <dgm:prSet presAssocID="{F114F03B-1810-A14C-A02F-0F548F2A98A5}" presName="childShape" presStyleCnt="0"/>
      <dgm:spPr/>
    </dgm:pt>
    <dgm:pt modelId="{C07DC9AC-6855-8344-8622-B404B7622793}" type="pres">
      <dgm:prSet presAssocID="{D6F94130-4C8C-6F4E-8244-10B2E6F3C93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36B140DA-4CF5-9D40-8104-9A9A396E743A}" type="pres">
      <dgm:prSet presAssocID="{2D1CDE67-B988-7E45-B39F-1EA2056CFF6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9EAE2-76DC-8D4F-8C38-EECC7D0BD97F}" type="pres">
      <dgm:prSet presAssocID="{D13496AF-0576-7843-B1E4-2B29C9BE334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4630133-5221-FE4B-9AE3-9619BF853F07}" type="pres">
      <dgm:prSet presAssocID="{8DF80028-E5A0-4847-A674-7A2374614C6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FD45C-46C2-6D40-A3DA-D0D15B35C5D6}" type="pres">
      <dgm:prSet presAssocID="{09880A4A-D2D0-674E-BC2F-04AD0F62BAB3}" presName="root" presStyleCnt="0"/>
      <dgm:spPr/>
    </dgm:pt>
    <dgm:pt modelId="{73382079-0AD7-D845-A11F-6C94773F97D2}" type="pres">
      <dgm:prSet presAssocID="{09880A4A-D2D0-674E-BC2F-04AD0F62BAB3}" presName="rootComposite" presStyleCnt="0"/>
      <dgm:spPr/>
    </dgm:pt>
    <dgm:pt modelId="{D235CA81-8B54-5447-AA49-0025148D7F24}" type="pres">
      <dgm:prSet presAssocID="{09880A4A-D2D0-674E-BC2F-04AD0F62BAB3}" presName="rootText" presStyleLbl="node1" presStyleIdx="1" presStyleCnt="2"/>
      <dgm:spPr/>
      <dgm:t>
        <a:bodyPr/>
        <a:lstStyle/>
        <a:p>
          <a:endParaRPr lang="en-US"/>
        </a:p>
      </dgm:t>
    </dgm:pt>
    <dgm:pt modelId="{89D93496-3CAD-FB42-851A-6583EE62035D}" type="pres">
      <dgm:prSet presAssocID="{09880A4A-D2D0-674E-BC2F-04AD0F62BAB3}" presName="rootConnector" presStyleLbl="node1" presStyleIdx="1" presStyleCnt="2"/>
      <dgm:spPr/>
      <dgm:t>
        <a:bodyPr/>
        <a:lstStyle/>
        <a:p>
          <a:endParaRPr lang="en-US"/>
        </a:p>
      </dgm:t>
    </dgm:pt>
    <dgm:pt modelId="{EE431397-07CF-9B41-A384-988E2F4815A5}" type="pres">
      <dgm:prSet presAssocID="{09880A4A-D2D0-674E-BC2F-04AD0F62BAB3}" presName="childShape" presStyleCnt="0"/>
      <dgm:spPr/>
    </dgm:pt>
    <dgm:pt modelId="{92151606-C12B-2D43-AB3D-2EF558DB44A9}" type="pres">
      <dgm:prSet presAssocID="{24DB6D0E-F393-774E-9469-FF16B064677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92A4699D-9961-634A-8A72-C4A9E2334F66}" type="pres">
      <dgm:prSet presAssocID="{BB96AD48-310C-DB4E-BF38-E0A26CCFB8C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05B6F-40B4-064A-86D7-96C384F235F6}" type="pres">
      <dgm:prSet presAssocID="{832B6FDC-45E0-704A-8107-5E9B33E13005}" presName="Name13" presStyleLbl="parChTrans1D2" presStyleIdx="3" presStyleCnt="4"/>
      <dgm:spPr/>
      <dgm:t>
        <a:bodyPr/>
        <a:lstStyle/>
        <a:p>
          <a:endParaRPr lang="en-US"/>
        </a:p>
      </dgm:t>
    </dgm:pt>
    <dgm:pt modelId="{7081CECC-99C4-0348-8DD3-03F369374D54}" type="pres">
      <dgm:prSet presAssocID="{8A1597A5-5D73-A649-A2C7-85C49628A988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8DADA3-EBDA-C74F-9B1C-CA974F82928A}" type="presOf" srcId="{8DF80028-E5A0-4847-A674-7A2374614C60}" destId="{14630133-5221-FE4B-9AE3-9619BF853F07}" srcOrd="0" destOrd="0" presId="urn:microsoft.com/office/officeart/2005/8/layout/hierarchy3"/>
    <dgm:cxn modelId="{1157A85E-DF15-6E49-9600-97A44EEA78A2}" srcId="{09880A4A-D2D0-674E-BC2F-04AD0F62BAB3}" destId="{8A1597A5-5D73-A649-A2C7-85C49628A988}" srcOrd="1" destOrd="0" parTransId="{832B6FDC-45E0-704A-8107-5E9B33E13005}" sibTransId="{F9521B61-B618-DD48-B3F4-5C73789F7B7A}"/>
    <dgm:cxn modelId="{0C8E84A1-EA91-8548-B211-F404E86FE016}" type="presOf" srcId="{90C636D9-CCA9-1B45-B599-4F9BF3A6F2D4}" destId="{0A4943F7-4EF8-0B43-8716-64BD9C6C2DE1}" srcOrd="0" destOrd="0" presId="urn:microsoft.com/office/officeart/2005/8/layout/hierarchy3"/>
    <dgm:cxn modelId="{3448250A-64C3-614B-93A7-CCE68530FDE6}" srcId="{F114F03B-1810-A14C-A02F-0F548F2A98A5}" destId="{2D1CDE67-B988-7E45-B39F-1EA2056CFF62}" srcOrd="0" destOrd="0" parTransId="{D6F94130-4C8C-6F4E-8244-10B2E6F3C934}" sibTransId="{F415E0B2-76A5-5B47-A155-733DE7D32335}"/>
    <dgm:cxn modelId="{3D5ED559-36F4-A34C-BCB1-6122F1E96932}" type="presOf" srcId="{09880A4A-D2D0-674E-BC2F-04AD0F62BAB3}" destId="{D235CA81-8B54-5447-AA49-0025148D7F24}" srcOrd="0" destOrd="0" presId="urn:microsoft.com/office/officeart/2005/8/layout/hierarchy3"/>
    <dgm:cxn modelId="{1D156556-2940-154D-80C4-2DD31A6C0488}" type="presOf" srcId="{09880A4A-D2D0-674E-BC2F-04AD0F62BAB3}" destId="{89D93496-3CAD-FB42-851A-6583EE62035D}" srcOrd="1" destOrd="0" presId="urn:microsoft.com/office/officeart/2005/8/layout/hierarchy3"/>
    <dgm:cxn modelId="{65C1DCBD-3116-CB4D-BD9B-D48B33CE87A4}" type="presOf" srcId="{2D1CDE67-B988-7E45-B39F-1EA2056CFF62}" destId="{36B140DA-4CF5-9D40-8104-9A9A396E743A}" srcOrd="0" destOrd="0" presId="urn:microsoft.com/office/officeart/2005/8/layout/hierarchy3"/>
    <dgm:cxn modelId="{27C59160-D7FA-614A-815D-4A8E144FC7CF}" type="presOf" srcId="{8A1597A5-5D73-A649-A2C7-85C49628A988}" destId="{7081CECC-99C4-0348-8DD3-03F369374D54}" srcOrd="0" destOrd="0" presId="urn:microsoft.com/office/officeart/2005/8/layout/hierarchy3"/>
    <dgm:cxn modelId="{8DF2EB4B-9605-AB47-A0A1-012AAA2C3252}" srcId="{90C636D9-CCA9-1B45-B599-4F9BF3A6F2D4}" destId="{F114F03B-1810-A14C-A02F-0F548F2A98A5}" srcOrd="0" destOrd="0" parTransId="{E14C1A87-0409-9E4C-88EE-858C0838172F}" sibTransId="{0209C8B2-A9B0-FC41-BB5B-3FC1901ADE1E}"/>
    <dgm:cxn modelId="{C0A3BF0F-43F4-8D40-977B-977F595D6F85}" type="presOf" srcId="{832B6FDC-45E0-704A-8107-5E9B33E13005}" destId="{4C305B6F-40B4-064A-86D7-96C384F235F6}" srcOrd="0" destOrd="0" presId="urn:microsoft.com/office/officeart/2005/8/layout/hierarchy3"/>
    <dgm:cxn modelId="{1B510462-B60C-3542-A0B3-D029FFC67984}" type="presOf" srcId="{D6F94130-4C8C-6F4E-8244-10B2E6F3C934}" destId="{C07DC9AC-6855-8344-8622-B404B7622793}" srcOrd="0" destOrd="0" presId="urn:microsoft.com/office/officeart/2005/8/layout/hierarchy3"/>
    <dgm:cxn modelId="{5386887F-8A4B-A948-A3E5-E9CF5ABEBB8B}" type="presOf" srcId="{F114F03B-1810-A14C-A02F-0F548F2A98A5}" destId="{47E4F594-FA90-F343-9A4F-A773051252EA}" srcOrd="1" destOrd="0" presId="urn:microsoft.com/office/officeart/2005/8/layout/hierarchy3"/>
    <dgm:cxn modelId="{B45D0893-7675-D04E-A31D-C088A9D5533E}" srcId="{09880A4A-D2D0-674E-BC2F-04AD0F62BAB3}" destId="{BB96AD48-310C-DB4E-BF38-E0A26CCFB8C6}" srcOrd="0" destOrd="0" parTransId="{24DB6D0E-F393-774E-9469-FF16B064677F}" sibTransId="{2686AD59-07CD-0B4D-BADA-F26262AA145B}"/>
    <dgm:cxn modelId="{7881B9CE-3DA4-8541-B968-E7FAA73C67B4}" type="presOf" srcId="{F114F03B-1810-A14C-A02F-0F548F2A98A5}" destId="{867A4FDF-6A5D-3A4A-BD0F-C8A468AF4B43}" srcOrd="0" destOrd="0" presId="urn:microsoft.com/office/officeart/2005/8/layout/hierarchy3"/>
    <dgm:cxn modelId="{22D22C3C-867F-094D-8F5D-F0D4969FFDE4}" type="presOf" srcId="{24DB6D0E-F393-774E-9469-FF16B064677F}" destId="{92151606-C12B-2D43-AB3D-2EF558DB44A9}" srcOrd="0" destOrd="0" presId="urn:microsoft.com/office/officeart/2005/8/layout/hierarchy3"/>
    <dgm:cxn modelId="{37B27C4C-225D-6C43-B4A7-528B05516B50}" srcId="{90C636D9-CCA9-1B45-B599-4F9BF3A6F2D4}" destId="{09880A4A-D2D0-674E-BC2F-04AD0F62BAB3}" srcOrd="1" destOrd="0" parTransId="{7566C26F-8816-B44E-A800-34AAAAEEC533}" sibTransId="{7674BFF8-020C-9B45-9B75-D09CB2833CE5}"/>
    <dgm:cxn modelId="{BEE1E78E-079E-0A4D-BC83-B14730402019}" type="presOf" srcId="{D13496AF-0576-7843-B1E4-2B29C9BE3348}" destId="{3919EAE2-76DC-8D4F-8C38-EECC7D0BD97F}" srcOrd="0" destOrd="0" presId="urn:microsoft.com/office/officeart/2005/8/layout/hierarchy3"/>
    <dgm:cxn modelId="{A8AF6C08-3C61-9141-A86C-6EAD6A2CAC1F}" srcId="{F114F03B-1810-A14C-A02F-0F548F2A98A5}" destId="{8DF80028-E5A0-4847-A674-7A2374614C60}" srcOrd="1" destOrd="0" parTransId="{D13496AF-0576-7843-B1E4-2B29C9BE3348}" sibTransId="{02622FC6-613A-D640-9A7B-BB6ECD54FE2D}"/>
    <dgm:cxn modelId="{46EA07AD-2C09-EA42-B19F-797EA13522BD}" type="presOf" srcId="{BB96AD48-310C-DB4E-BF38-E0A26CCFB8C6}" destId="{92A4699D-9961-634A-8A72-C4A9E2334F66}" srcOrd="0" destOrd="0" presId="urn:microsoft.com/office/officeart/2005/8/layout/hierarchy3"/>
    <dgm:cxn modelId="{92160D51-F7A2-2740-9F24-19D3915EC858}" type="presParOf" srcId="{0A4943F7-4EF8-0B43-8716-64BD9C6C2DE1}" destId="{7BF71E4A-4479-8743-99B1-52B03A7B12B0}" srcOrd="0" destOrd="0" presId="urn:microsoft.com/office/officeart/2005/8/layout/hierarchy3"/>
    <dgm:cxn modelId="{F38E54FA-29E1-1842-A4B1-DFE7A57D3287}" type="presParOf" srcId="{7BF71E4A-4479-8743-99B1-52B03A7B12B0}" destId="{C119D436-993B-1F41-8AD6-25BD2ACE206B}" srcOrd="0" destOrd="0" presId="urn:microsoft.com/office/officeart/2005/8/layout/hierarchy3"/>
    <dgm:cxn modelId="{3BB40C40-0616-9743-9BA1-5570906A420D}" type="presParOf" srcId="{C119D436-993B-1F41-8AD6-25BD2ACE206B}" destId="{867A4FDF-6A5D-3A4A-BD0F-C8A468AF4B43}" srcOrd="0" destOrd="0" presId="urn:microsoft.com/office/officeart/2005/8/layout/hierarchy3"/>
    <dgm:cxn modelId="{54DF78E3-962F-CC4B-82FB-664C6033AE12}" type="presParOf" srcId="{C119D436-993B-1F41-8AD6-25BD2ACE206B}" destId="{47E4F594-FA90-F343-9A4F-A773051252EA}" srcOrd="1" destOrd="0" presId="urn:microsoft.com/office/officeart/2005/8/layout/hierarchy3"/>
    <dgm:cxn modelId="{9698BED4-CEB4-8148-B424-AF89BA6FA53A}" type="presParOf" srcId="{7BF71E4A-4479-8743-99B1-52B03A7B12B0}" destId="{F290D3F7-1070-C341-9AED-EBB18B6AC7AC}" srcOrd="1" destOrd="0" presId="urn:microsoft.com/office/officeart/2005/8/layout/hierarchy3"/>
    <dgm:cxn modelId="{FAA5AE23-CEDA-6B47-B06B-F69B6D91045A}" type="presParOf" srcId="{F290D3F7-1070-C341-9AED-EBB18B6AC7AC}" destId="{C07DC9AC-6855-8344-8622-B404B7622793}" srcOrd="0" destOrd="0" presId="urn:microsoft.com/office/officeart/2005/8/layout/hierarchy3"/>
    <dgm:cxn modelId="{589DA432-D7B7-2047-ABDE-D9BD9C38128D}" type="presParOf" srcId="{F290D3F7-1070-C341-9AED-EBB18B6AC7AC}" destId="{36B140DA-4CF5-9D40-8104-9A9A396E743A}" srcOrd="1" destOrd="0" presId="urn:microsoft.com/office/officeart/2005/8/layout/hierarchy3"/>
    <dgm:cxn modelId="{5D85D394-432B-3F4F-859E-8B85DCB49EF0}" type="presParOf" srcId="{F290D3F7-1070-C341-9AED-EBB18B6AC7AC}" destId="{3919EAE2-76DC-8D4F-8C38-EECC7D0BD97F}" srcOrd="2" destOrd="0" presId="urn:microsoft.com/office/officeart/2005/8/layout/hierarchy3"/>
    <dgm:cxn modelId="{104A840E-7382-B645-BC8A-15B2D5B1ABDF}" type="presParOf" srcId="{F290D3F7-1070-C341-9AED-EBB18B6AC7AC}" destId="{14630133-5221-FE4B-9AE3-9619BF853F07}" srcOrd="3" destOrd="0" presId="urn:microsoft.com/office/officeart/2005/8/layout/hierarchy3"/>
    <dgm:cxn modelId="{DBB5C679-6017-2A46-8AFF-DD12ED36FAC7}" type="presParOf" srcId="{0A4943F7-4EF8-0B43-8716-64BD9C6C2DE1}" destId="{ABFFD45C-46C2-6D40-A3DA-D0D15B35C5D6}" srcOrd="1" destOrd="0" presId="urn:microsoft.com/office/officeart/2005/8/layout/hierarchy3"/>
    <dgm:cxn modelId="{8CA67BDA-7849-E049-B43D-ECD71F22C793}" type="presParOf" srcId="{ABFFD45C-46C2-6D40-A3DA-D0D15B35C5D6}" destId="{73382079-0AD7-D845-A11F-6C94773F97D2}" srcOrd="0" destOrd="0" presId="urn:microsoft.com/office/officeart/2005/8/layout/hierarchy3"/>
    <dgm:cxn modelId="{95EACD78-207F-FE49-B561-33E3800A003C}" type="presParOf" srcId="{73382079-0AD7-D845-A11F-6C94773F97D2}" destId="{D235CA81-8B54-5447-AA49-0025148D7F24}" srcOrd="0" destOrd="0" presId="urn:microsoft.com/office/officeart/2005/8/layout/hierarchy3"/>
    <dgm:cxn modelId="{687D9C23-38BC-D540-83BE-FBE4F8CA9A4D}" type="presParOf" srcId="{73382079-0AD7-D845-A11F-6C94773F97D2}" destId="{89D93496-3CAD-FB42-851A-6583EE62035D}" srcOrd="1" destOrd="0" presId="urn:microsoft.com/office/officeart/2005/8/layout/hierarchy3"/>
    <dgm:cxn modelId="{382E126D-2BF8-3D43-A8C8-54861ED627FE}" type="presParOf" srcId="{ABFFD45C-46C2-6D40-A3DA-D0D15B35C5D6}" destId="{EE431397-07CF-9B41-A384-988E2F4815A5}" srcOrd="1" destOrd="0" presId="urn:microsoft.com/office/officeart/2005/8/layout/hierarchy3"/>
    <dgm:cxn modelId="{250F037E-16A1-BC42-8A0C-FECA6043E3A3}" type="presParOf" srcId="{EE431397-07CF-9B41-A384-988E2F4815A5}" destId="{92151606-C12B-2D43-AB3D-2EF558DB44A9}" srcOrd="0" destOrd="0" presId="urn:microsoft.com/office/officeart/2005/8/layout/hierarchy3"/>
    <dgm:cxn modelId="{5C3E5C5A-C315-9544-82B2-979538BC1805}" type="presParOf" srcId="{EE431397-07CF-9B41-A384-988E2F4815A5}" destId="{92A4699D-9961-634A-8A72-C4A9E2334F66}" srcOrd="1" destOrd="0" presId="urn:microsoft.com/office/officeart/2005/8/layout/hierarchy3"/>
    <dgm:cxn modelId="{B616FE19-697B-F141-B82C-C20C56C189FA}" type="presParOf" srcId="{EE431397-07CF-9B41-A384-988E2F4815A5}" destId="{4C305B6F-40B4-064A-86D7-96C384F235F6}" srcOrd="2" destOrd="0" presId="urn:microsoft.com/office/officeart/2005/8/layout/hierarchy3"/>
    <dgm:cxn modelId="{1D163D55-899B-744E-A580-ECEF6A3434A5}" type="presParOf" srcId="{EE431397-07CF-9B41-A384-988E2F4815A5}" destId="{7081CECC-99C4-0348-8DD3-03F369374D5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D9A156-261C-E544-ACCE-AF59D315195A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AE97C-DDBF-7649-B87A-8430A5CB5D6F}">
      <dgm:prSet phldrT="[Text]"/>
      <dgm:spPr/>
      <dgm:t>
        <a:bodyPr/>
        <a:lstStyle/>
        <a:p>
          <a:r>
            <a:rPr lang="en-US" dirty="0" smtClean="0"/>
            <a:t>What the team has to do</a:t>
          </a:r>
          <a:endParaRPr lang="en-US" dirty="0"/>
        </a:p>
      </dgm:t>
    </dgm:pt>
    <dgm:pt modelId="{DDAE41E3-057F-D847-8650-815F21CAC0ED}" type="parTrans" cxnId="{D046D703-990B-E442-8D74-0BC6323F4C21}">
      <dgm:prSet/>
      <dgm:spPr/>
      <dgm:t>
        <a:bodyPr/>
        <a:lstStyle/>
        <a:p>
          <a:endParaRPr lang="en-US"/>
        </a:p>
      </dgm:t>
    </dgm:pt>
    <dgm:pt modelId="{3476C022-521E-CE4B-B524-42DF3B5DCFD5}" type="sibTrans" cxnId="{D046D703-990B-E442-8D74-0BC6323F4C21}">
      <dgm:prSet/>
      <dgm:spPr/>
      <dgm:t>
        <a:bodyPr/>
        <a:lstStyle/>
        <a:p>
          <a:endParaRPr lang="en-US"/>
        </a:p>
      </dgm:t>
    </dgm:pt>
    <dgm:pt modelId="{D53A9495-DCA1-F84E-B2E0-6AB08B2FC98E}">
      <dgm:prSet phldrT="[Text]"/>
      <dgm:spPr/>
      <dgm:t>
        <a:bodyPr/>
        <a:lstStyle/>
        <a:p>
          <a:r>
            <a:rPr lang="en-US" dirty="0" smtClean="0"/>
            <a:t>Integrate next increment into existing product and field/Beta trial it</a:t>
          </a:r>
          <a:endParaRPr lang="en-US" dirty="0"/>
        </a:p>
      </dgm:t>
    </dgm:pt>
    <dgm:pt modelId="{7651FBAB-16FD-6646-89E9-81CF75E800C1}" type="parTrans" cxnId="{FBA8EB5E-E16A-A14C-91DD-2B5AAE36384D}">
      <dgm:prSet/>
      <dgm:spPr/>
      <dgm:t>
        <a:bodyPr/>
        <a:lstStyle/>
        <a:p>
          <a:endParaRPr lang="en-US"/>
        </a:p>
      </dgm:t>
    </dgm:pt>
    <dgm:pt modelId="{F5F47472-45C1-0E4A-AC69-372444560C8F}" type="sibTrans" cxnId="{FBA8EB5E-E16A-A14C-91DD-2B5AAE36384D}">
      <dgm:prSet/>
      <dgm:spPr/>
      <dgm:t>
        <a:bodyPr/>
        <a:lstStyle/>
        <a:p>
          <a:endParaRPr lang="en-US"/>
        </a:p>
      </dgm:t>
    </dgm:pt>
    <dgm:pt modelId="{D68269D4-7C7E-CB4F-9C0E-85F4334060E2}">
      <dgm:prSet phldrT="[Text]"/>
      <dgm:spPr/>
      <dgm:t>
        <a:bodyPr/>
        <a:lstStyle/>
        <a:p>
          <a:r>
            <a:rPr lang="en-US" dirty="0" smtClean="0"/>
            <a:t>Deliver to market as finished product change</a:t>
          </a:r>
          <a:endParaRPr lang="en-US" dirty="0"/>
        </a:p>
      </dgm:t>
    </dgm:pt>
    <dgm:pt modelId="{9C818222-A3BC-894F-801D-72EFCAA048AD}" type="parTrans" cxnId="{7AB8E22D-4D8B-A24C-B715-862652A59972}">
      <dgm:prSet/>
      <dgm:spPr/>
      <dgm:t>
        <a:bodyPr/>
        <a:lstStyle/>
        <a:p>
          <a:endParaRPr lang="en-US"/>
        </a:p>
      </dgm:t>
    </dgm:pt>
    <dgm:pt modelId="{8C5D4193-2F70-524D-9837-1E8808EDD9A0}" type="sibTrans" cxnId="{7AB8E22D-4D8B-A24C-B715-862652A59972}">
      <dgm:prSet/>
      <dgm:spPr/>
      <dgm:t>
        <a:bodyPr/>
        <a:lstStyle/>
        <a:p>
          <a:endParaRPr lang="en-US"/>
        </a:p>
      </dgm:t>
    </dgm:pt>
    <dgm:pt modelId="{83BD6E3F-10CD-424E-8ACE-4FBFA034129B}">
      <dgm:prSet phldrT="[Text]"/>
      <dgm:spPr/>
      <dgm:t>
        <a:bodyPr/>
        <a:lstStyle/>
        <a:p>
          <a:r>
            <a:rPr lang="en-US" dirty="0" smtClean="0"/>
            <a:t>How well it has to be done</a:t>
          </a:r>
          <a:endParaRPr lang="en-US" dirty="0"/>
        </a:p>
      </dgm:t>
    </dgm:pt>
    <dgm:pt modelId="{A6D55A23-D001-4C4D-8CDA-39B78DA7E275}" type="parTrans" cxnId="{C209C811-DEA9-664E-85EF-7DCACBC0D14D}">
      <dgm:prSet/>
      <dgm:spPr/>
      <dgm:t>
        <a:bodyPr/>
        <a:lstStyle/>
        <a:p>
          <a:endParaRPr lang="en-US"/>
        </a:p>
      </dgm:t>
    </dgm:pt>
    <dgm:pt modelId="{697F50C4-930E-C547-898F-7B003E9BDCF1}" type="sibTrans" cxnId="{C209C811-DEA9-664E-85EF-7DCACBC0D14D}">
      <dgm:prSet/>
      <dgm:spPr/>
      <dgm:t>
        <a:bodyPr/>
        <a:lstStyle/>
        <a:p>
          <a:endParaRPr lang="en-US"/>
        </a:p>
      </dgm:t>
    </dgm:pt>
    <dgm:pt modelId="{0975127D-1315-904A-8225-01F834E2034D}">
      <dgm:prSet phldrT="[Text]"/>
      <dgm:spPr/>
      <dgm:t>
        <a:bodyPr/>
        <a:lstStyle/>
        <a:p>
          <a:r>
            <a:rPr lang="en-US" dirty="0" smtClean="0"/>
            <a:t>So that it normally is clean (no bugs!) and impressive. So that we learn and can tune it before final </a:t>
          </a:r>
          <a:r>
            <a:rPr lang="en-US" smtClean="0"/>
            <a:t>market delivery</a:t>
          </a:r>
          <a:endParaRPr lang="en-US" dirty="0"/>
        </a:p>
      </dgm:t>
    </dgm:pt>
    <dgm:pt modelId="{76DD4454-1228-594C-9082-587CD4DE4563}" type="parTrans" cxnId="{E1AF310D-FE2C-C146-8714-FF7A8C56CB01}">
      <dgm:prSet/>
      <dgm:spPr/>
      <dgm:t>
        <a:bodyPr/>
        <a:lstStyle/>
        <a:p>
          <a:endParaRPr lang="en-US"/>
        </a:p>
      </dgm:t>
    </dgm:pt>
    <dgm:pt modelId="{18662349-514D-D644-B478-B65F99EFC715}" type="sibTrans" cxnId="{E1AF310D-FE2C-C146-8714-FF7A8C56CB01}">
      <dgm:prSet/>
      <dgm:spPr/>
      <dgm:t>
        <a:bodyPr/>
        <a:lstStyle/>
        <a:p>
          <a:endParaRPr lang="en-US"/>
        </a:p>
      </dgm:t>
    </dgm:pt>
    <dgm:pt modelId="{B3C45B26-94E0-394E-936B-361A36432BE1}">
      <dgm:prSet phldrT="[Text]"/>
      <dgm:spPr/>
      <dgm:t>
        <a:bodyPr/>
        <a:lstStyle/>
        <a:p>
          <a:r>
            <a:rPr lang="en-US" dirty="0" smtClean="0"/>
            <a:t>Rock solid. No problems. Clear improvement to all customers</a:t>
          </a:r>
          <a:endParaRPr lang="en-US" dirty="0"/>
        </a:p>
      </dgm:t>
    </dgm:pt>
    <dgm:pt modelId="{C670BA58-FD56-3948-A419-5168FF05B6BA}" type="parTrans" cxnId="{8494F44B-5920-164D-9C36-E8EF797AD3DC}">
      <dgm:prSet/>
      <dgm:spPr/>
      <dgm:t>
        <a:bodyPr/>
        <a:lstStyle/>
        <a:p>
          <a:endParaRPr lang="en-US"/>
        </a:p>
      </dgm:t>
    </dgm:pt>
    <dgm:pt modelId="{12A7DD88-BA2F-BE47-8C41-DC10B91307C4}" type="sibTrans" cxnId="{8494F44B-5920-164D-9C36-E8EF797AD3DC}">
      <dgm:prSet/>
      <dgm:spPr/>
      <dgm:t>
        <a:bodyPr/>
        <a:lstStyle/>
        <a:p>
          <a:endParaRPr lang="en-US"/>
        </a:p>
      </dgm:t>
    </dgm:pt>
    <dgm:pt modelId="{D7854690-064F-C242-A36A-CED7BF38B98D}" type="pres">
      <dgm:prSet presAssocID="{61D9A156-261C-E544-ACCE-AF59D31519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C4BF5F-8CF4-984D-BA15-A3AFB3A11E60}" type="pres">
      <dgm:prSet presAssocID="{74DAE97C-DDBF-7649-B87A-8430A5CB5D6F}" presName="root" presStyleCnt="0"/>
      <dgm:spPr/>
    </dgm:pt>
    <dgm:pt modelId="{D69E508C-DE8C-5B41-ABB2-9F18011ED265}" type="pres">
      <dgm:prSet presAssocID="{74DAE97C-DDBF-7649-B87A-8430A5CB5D6F}" presName="rootComposite" presStyleCnt="0"/>
      <dgm:spPr/>
    </dgm:pt>
    <dgm:pt modelId="{75DE5887-BDBF-D94F-8CDA-EEC6B946B89E}" type="pres">
      <dgm:prSet presAssocID="{74DAE97C-DDBF-7649-B87A-8430A5CB5D6F}" presName="rootText" presStyleLbl="node1" presStyleIdx="0" presStyleCnt="2"/>
      <dgm:spPr/>
      <dgm:t>
        <a:bodyPr/>
        <a:lstStyle/>
        <a:p>
          <a:endParaRPr lang="en-US"/>
        </a:p>
      </dgm:t>
    </dgm:pt>
    <dgm:pt modelId="{027AEEF5-BA14-3749-B2E7-6B954B04D3E0}" type="pres">
      <dgm:prSet presAssocID="{74DAE97C-DDBF-7649-B87A-8430A5CB5D6F}" presName="rootConnector" presStyleLbl="node1" presStyleIdx="0" presStyleCnt="2"/>
      <dgm:spPr/>
      <dgm:t>
        <a:bodyPr/>
        <a:lstStyle/>
        <a:p>
          <a:endParaRPr lang="en-US"/>
        </a:p>
      </dgm:t>
    </dgm:pt>
    <dgm:pt modelId="{F9D85F62-00CB-DC45-97F5-4CD90442A1E4}" type="pres">
      <dgm:prSet presAssocID="{74DAE97C-DDBF-7649-B87A-8430A5CB5D6F}" presName="childShape" presStyleCnt="0"/>
      <dgm:spPr/>
    </dgm:pt>
    <dgm:pt modelId="{3D1047ED-325D-2E41-8A18-5D3DDFB6E7B2}" type="pres">
      <dgm:prSet presAssocID="{7651FBAB-16FD-6646-89E9-81CF75E800C1}" presName="Name13" presStyleLbl="parChTrans1D2" presStyleIdx="0" presStyleCnt="4"/>
      <dgm:spPr/>
      <dgm:t>
        <a:bodyPr/>
        <a:lstStyle/>
        <a:p>
          <a:endParaRPr lang="en-US"/>
        </a:p>
      </dgm:t>
    </dgm:pt>
    <dgm:pt modelId="{578F590B-794B-794D-A201-AD6DDD793ABC}" type="pres">
      <dgm:prSet presAssocID="{D53A9495-DCA1-F84E-B2E0-6AB08B2FC98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79BBD-3B54-2943-937F-895B010145CB}" type="pres">
      <dgm:prSet presAssocID="{9C818222-A3BC-894F-801D-72EFCAA048AD}" presName="Name13" presStyleLbl="parChTrans1D2" presStyleIdx="1" presStyleCnt="4"/>
      <dgm:spPr/>
      <dgm:t>
        <a:bodyPr/>
        <a:lstStyle/>
        <a:p>
          <a:endParaRPr lang="en-US"/>
        </a:p>
      </dgm:t>
    </dgm:pt>
    <dgm:pt modelId="{0C954AA2-8DAB-1842-98E9-64033EFCC3B4}" type="pres">
      <dgm:prSet presAssocID="{D68269D4-7C7E-CB4F-9C0E-85F4334060E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8C9B8-3378-F845-84FF-EEA7AF118CEC}" type="pres">
      <dgm:prSet presAssocID="{83BD6E3F-10CD-424E-8ACE-4FBFA034129B}" presName="root" presStyleCnt="0"/>
      <dgm:spPr/>
    </dgm:pt>
    <dgm:pt modelId="{F9FD429E-F200-FD4E-A08B-15273368FDCD}" type="pres">
      <dgm:prSet presAssocID="{83BD6E3F-10CD-424E-8ACE-4FBFA034129B}" presName="rootComposite" presStyleCnt="0"/>
      <dgm:spPr/>
    </dgm:pt>
    <dgm:pt modelId="{B65E1B42-0B3C-4F43-B437-2D135FD7F9DF}" type="pres">
      <dgm:prSet presAssocID="{83BD6E3F-10CD-424E-8ACE-4FBFA034129B}" presName="rootText" presStyleLbl="node1" presStyleIdx="1" presStyleCnt="2"/>
      <dgm:spPr/>
      <dgm:t>
        <a:bodyPr/>
        <a:lstStyle/>
        <a:p>
          <a:endParaRPr lang="en-US"/>
        </a:p>
      </dgm:t>
    </dgm:pt>
    <dgm:pt modelId="{1C9CB91E-BAE2-874B-BA82-5F17511CBB7E}" type="pres">
      <dgm:prSet presAssocID="{83BD6E3F-10CD-424E-8ACE-4FBFA034129B}" presName="rootConnector" presStyleLbl="node1" presStyleIdx="1" presStyleCnt="2"/>
      <dgm:spPr/>
      <dgm:t>
        <a:bodyPr/>
        <a:lstStyle/>
        <a:p>
          <a:endParaRPr lang="en-US"/>
        </a:p>
      </dgm:t>
    </dgm:pt>
    <dgm:pt modelId="{3C500E97-B6FE-9047-B871-E918D7CB6687}" type="pres">
      <dgm:prSet presAssocID="{83BD6E3F-10CD-424E-8ACE-4FBFA034129B}" presName="childShape" presStyleCnt="0"/>
      <dgm:spPr/>
    </dgm:pt>
    <dgm:pt modelId="{7B6051AD-9D6D-9047-99D5-282F0A316033}" type="pres">
      <dgm:prSet presAssocID="{76DD4454-1228-594C-9082-587CD4DE456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6CD5C487-0E44-0345-9D9F-D3615AE1CA4E}" type="pres">
      <dgm:prSet presAssocID="{0975127D-1315-904A-8225-01F834E2034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25C5A-D4DE-5B47-9A37-1D0007D071C5}" type="pres">
      <dgm:prSet presAssocID="{C670BA58-FD56-3948-A419-5168FF05B6BA}" presName="Name13" presStyleLbl="parChTrans1D2" presStyleIdx="3" presStyleCnt="4"/>
      <dgm:spPr/>
      <dgm:t>
        <a:bodyPr/>
        <a:lstStyle/>
        <a:p>
          <a:endParaRPr lang="en-US"/>
        </a:p>
      </dgm:t>
    </dgm:pt>
    <dgm:pt modelId="{8EBBA22E-53FD-9545-9D43-978A1A1687F5}" type="pres">
      <dgm:prSet presAssocID="{B3C45B26-94E0-394E-936B-361A36432BE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3B6679-3265-D94C-977E-BB925B81F33C}" type="presOf" srcId="{61D9A156-261C-E544-ACCE-AF59D315195A}" destId="{D7854690-064F-C242-A36A-CED7BF38B98D}" srcOrd="0" destOrd="0" presId="urn:microsoft.com/office/officeart/2005/8/layout/hierarchy3"/>
    <dgm:cxn modelId="{10F9DFFD-560E-7144-ABB7-0A2364B6EDA1}" type="presOf" srcId="{9C818222-A3BC-894F-801D-72EFCAA048AD}" destId="{FD279BBD-3B54-2943-937F-895B010145CB}" srcOrd="0" destOrd="0" presId="urn:microsoft.com/office/officeart/2005/8/layout/hierarchy3"/>
    <dgm:cxn modelId="{CDEFE042-503B-5341-B426-889CCA850AD4}" type="presOf" srcId="{74DAE97C-DDBF-7649-B87A-8430A5CB5D6F}" destId="{75DE5887-BDBF-D94F-8CDA-EEC6B946B89E}" srcOrd="0" destOrd="0" presId="urn:microsoft.com/office/officeart/2005/8/layout/hierarchy3"/>
    <dgm:cxn modelId="{0698B0D8-A192-CF4C-A77D-2EFFC1B0F4BB}" type="presOf" srcId="{74DAE97C-DDBF-7649-B87A-8430A5CB5D6F}" destId="{027AEEF5-BA14-3749-B2E7-6B954B04D3E0}" srcOrd="1" destOrd="0" presId="urn:microsoft.com/office/officeart/2005/8/layout/hierarchy3"/>
    <dgm:cxn modelId="{FBA8EB5E-E16A-A14C-91DD-2B5AAE36384D}" srcId="{74DAE97C-DDBF-7649-B87A-8430A5CB5D6F}" destId="{D53A9495-DCA1-F84E-B2E0-6AB08B2FC98E}" srcOrd="0" destOrd="0" parTransId="{7651FBAB-16FD-6646-89E9-81CF75E800C1}" sibTransId="{F5F47472-45C1-0E4A-AC69-372444560C8F}"/>
    <dgm:cxn modelId="{83CA673B-536E-6C4A-A566-F0D92A0F4DE7}" type="presOf" srcId="{D68269D4-7C7E-CB4F-9C0E-85F4334060E2}" destId="{0C954AA2-8DAB-1842-98E9-64033EFCC3B4}" srcOrd="0" destOrd="0" presId="urn:microsoft.com/office/officeart/2005/8/layout/hierarchy3"/>
    <dgm:cxn modelId="{D046D703-990B-E442-8D74-0BC6323F4C21}" srcId="{61D9A156-261C-E544-ACCE-AF59D315195A}" destId="{74DAE97C-DDBF-7649-B87A-8430A5CB5D6F}" srcOrd="0" destOrd="0" parTransId="{DDAE41E3-057F-D847-8650-815F21CAC0ED}" sibTransId="{3476C022-521E-CE4B-B524-42DF3B5DCFD5}"/>
    <dgm:cxn modelId="{96DFCFE6-1AFF-4C47-A9F3-9FA39E946BEA}" type="presOf" srcId="{D53A9495-DCA1-F84E-B2E0-6AB08B2FC98E}" destId="{578F590B-794B-794D-A201-AD6DDD793ABC}" srcOrd="0" destOrd="0" presId="urn:microsoft.com/office/officeart/2005/8/layout/hierarchy3"/>
    <dgm:cxn modelId="{7AB8E22D-4D8B-A24C-B715-862652A59972}" srcId="{74DAE97C-DDBF-7649-B87A-8430A5CB5D6F}" destId="{D68269D4-7C7E-CB4F-9C0E-85F4334060E2}" srcOrd="1" destOrd="0" parTransId="{9C818222-A3BC-894F-801D-72EFCAA048AD}" sibTransId="{8C5D4193-2F70-524D-9837-1E8808EDD9A0}"/>
    <dgm:cxn modelId="{CCB06D5B-D892-9045-B80D-690973EE3485}" type="presOf" srcId="{C670BA58-FD56-3948-A419-5168FF05B6BA}" destId="{18F25C5A-D4DE-5B47-9A37-1D0007D071C5}" srcOrd="0" destOrd="0" presId="urn:microsoft.com/office/officeart/2005/8/layout/hierarchy3"/>
    <dgm:cxn modelId="{757F5C24-56E7-0942-8AF1-1F795E4E6EE7}" type="presOf" srcId="{83BD6E3F-10CD-424E-8ACE-4FBFA034129B}" destId="{1C9CB91E-BAE2-874B-BA82-5F17511CBB7E}" srcOrd="1" destOrd="0" presId="urn:microsoft.com/office/officeart/2005/8/layout/hierarchy3"/>
    <dgm:cxn modelId="{8494F44B-5920-164D-9C36-E8EF797AD3DC}" srcId="{83BD6E3F-10CD-424E-8ACE-4FBFA034129B}" destId="{B3C45B26-94E0-394E-936B-361A36432BE1}" srcOrd="1" destOrd="0" parTransId="{C670BA58-FD56-3948-A419-5168FF05B6BA}" sibTransId="{12A7DD88-BA2F-BE47-8C41-DC10B91307C4}"/>
    <dgm:cxn modelId="{C209C811-DEA9-664E-85EF-7DCACBC0D14D}" srcId="{61D9A156-261C-E544-ACCE-AF59D315195A}" destId="{83BD6E3F-10CD-424E-8ACE-4FBFA034129B}" srcOrd="1" destOrd="0" parTransId="{A6D55A23-D001-4C4D-8CDA-39B78DA7E275}" sibTransId="{697F50C4-930E-C547-898F-7B003E9BDCF1}"/>
    <dgm:cxn modelId="{EDD1C4EE-0FFC-9B4D-9BF7-FC2969345292}" type="presOf" srcId="{B3C45B26-94E0-394E-936B-361A36432BE1}" destId="{8EBBA22E-53FD-9545-9D43-978A1A1687F5}" srcOrd="0" destOrd="0" presId="urn:microsoft.com/office/officeart/2005/8/layout/hierarchy3"/>
    <dgm:cxn modelId="{E1AF310D-FE2C-C146-8714-FF7A8C56CB01}" srcId="{83BD6E3F-10CD-424E-8ACE-4FBFA034129B}" destId="{0975127D-1315-904A-8225-01F834E2034D}" srcOrd="0" destOrd="0" parTransId="{76DD4454-1228-594C-9082-587CD4DE4563}" sibTransId="{18662349-514D-D644-B478-B65F99EFC715}"/>
    <dgm:cxn modelId="{1149FBCE-9183-024B-827E-4C5BD0D8918B}" type="presOf" srcId="{0975127D-1315-904A-8225-01F834E2034D}" destId="{6CD5C487-0E44-0345-9D9F-D3615AE1CA4E}" srcOrd="0" destOrd="0" presId="urn:microsoft.com/office/officeart/2005/8/layout/hierarchy3"/>
    <dgm:cxn modelId="{91EB8C54-7D09-8045-862E-AD7574373106}" type="presOf" srcId="{76DD4454-1228-594C-9082-587CD4DE4563}" destId="{7B6051AD-9D6D-9047-99D5-282F0A316033}" srcOrd="0" destOrd="0" presId="urn:microsoft.com/office/officeart/2005/8/layout/hierarchy3"/>
    <dgm:cxn modelId="{65C08149-CBCF-334A-90F1-409FD5A2A7FF}" type="presOf" srcId="{83BD6E3F-10CD-424E-8ACE-4FBFA034129B}" destId="{B65E1B42-0B3C-4F43-B437-2D135FD7F9DF}" srcOrd="0" destOrd="0" presId="urn:microsoft.com/office/officeart/2005/8/layout/hierarchy3"/>
    <dgm:cxn modelId="{E74FEE7F-036A-3D49-8B03-D3C07685FAD1}" type="presOf" srcId="{7651FBAB-16FD-6646-89E9-81CF75E800C1}" destId="{3D1047ED-325D-2E41-8A18-5D3DDFB6E7B2}" srcOrd="0" destOrd="0" presId="urn:microsoft.com/office/officeart/2005/8/layout/hierarchy3"/>
    <dgm:cxn modelId="{5F361C31-1BEE-CE4B-96C1-0937AC50A808}" type="presParOf" srcId="{D7854690-064F-C242-A36A-CED7BF38B98D}" destId="{20C4BF5F-8CF4-984D-BA15-A3AFB3A11E60}" srcOrd="0" destOrd="0" presId="urn:microsoft.com/office/officeart/2005/8/layout/hierarchy3"/>
    <dgm:cxn modelId="{C1192075-771A-E243-A0A4-FB42A0A5DF0E}" type="presParOf" srcId="{20C4BF5F-8CF4-984D-BA15-A3AFB3A11E60}" destId="{D69E508C-DE8C-5B41-ABB2-9F18011ED265}" srcOrd="0" destOrd="0" presId="urn:microsoft.com/office/officeart/2005/8/layout/hierarchy3"/>
    <dgm:cxn modelId="{0A2C4730-756F-054D-9784-BCDEFDC43346}" type="presParOf" srcId="{D69E508C-DE8C-5B41-ABB2-9F18011ED265}" destId="{75DE5887-BDBF-D94F-8CDA-EEC6B946B89E}" srcOrd="0" destOrd="0" presId="urn:microsoft.com/office/officeart/2005/8/layout/hierarchy3"/>
    <dgm:cxn modelId="{C7A23CEA-6382-4E4E-AAC9-0FCC07A8B945}" type="presParOf" srcId="{D69E508C-DE8C-5B41-ABB2-9F18011ED265}" destId="{027AEEF5-BA14-3749-B2E7-6B954B04D3E0}" srcOrd="1" destOrd="0" presId="urn:microsoft.com/office/officeart/2005/8/layout/hierarchy3"/>
    <dgm:cxn modelId="{CA6F607E-C77B-7842-9274-324ED5F6D6E5}" type="presParOf" srcId="{20C4BF5F-8CF4-984D-BA15-A3AFB3A11E60}" destId="{F9D85F62-00CB-DC45-97F5-4CD90442A1E4}" srcOrd="1" destOrd="0" presId="urn:microsoft.com/office/officeart/2005/8/layout/hierarchy3"/>
    <dgm:cxn modelId="{8B731A14-AE65-404B-ADE1-1DB2043DA0BE}" type="presParOf" srcId="{F9D85F62-00CB-DC45-97F5-4CD90442A1E4}" destId="{3D1047ED-325D-2E41-8A18-5D3DDFB6E7B2}" srcOrd="0" destOrd="0" presId="urn:microsoft.com/office/officeart/2005/8/layout/hierarchy3"/>
    <dgm:cxn modelId="{0C76113D-BE3E-6F4C-9207-D3720D9E645B}" type="presParOf" srcId="{F9D85F62-00CB-DC45-97F5-4CD90442A1E4}" destId="{578F590B-794B-794D-A201-AD6DDD793ABC}" srcOrd="1" destOrd="0" presId="urn:microsoft.com/office/officeart/2005/8/layout/hierarchy3"/>
    <dgm:cxn modelId="{E5953575-5CD3-1E40-8C82-BBFB621B496B}" type="presParOf" srcId="{F9D85F62-00CB-DC45-97F5-4CD90442A1E4}" destId="{FD279BBD-3B54-2943-937F-895B010145CB}" srcOrd="2" destOrd="0" presId="urn:microsoft.com/office/officeart/2005/8/layout/hierarchy3"/>
    <dgm:cxn modelId="{C2A3C922-C47C-A04C-8BAD-A5EFBCBA1C9E}" type="presParOf" srcId="{F9D85F62-00CB-DC45-97F5-4CD90442A1E4}" destId="{0C954AA2-8DAB-1842-98E9-64033EFCC3B4}" srcOrd="3" destOrd="0" presId="urn:microsoft.com/office/officeart/2005/8/layout/hierarchy3"/>
    <dgm:cxn modelId="{6327BC9F-0D1B-A241-B20B-91877BCA782D}" type="presParOf" srcId="{D7854690-064F-C242-A36A-CED7BF38B98D}" destId="{7DC8C9B8-3378-F845-84FF-EEA7AF118CEC}" srcOrd="1" destOrd="0" presId="urn:microsoft.com/office/officeart/2005/8/layout/hierarchy3"/>
    <dgm:cxn modelId="{2A0F42B1-25EE-1E4A-9A63-B3530C160081}" type="presParOf" srcId="{7DC8C9B8-3378-F845-84FF-EEA7AF118CEC}" destId="{F9FD429E-F200-FD4E-A08B-15273368FDCD}" srcOrd="0" destOrd="0" presId="urn:microsoft.com/office/officeart/2005/8/layout/hierarchy3"/>
    <dgm:cxn modelId="{B59F89BC-25A0-2946-BC22-5084B7CE17AA}" type="presParOf" srcId="{F9FD429E-F200-FD4E-A08B-15273368FDCD}" destId="{B65E1B42-0B3C-4F43-B437-2D135FD7F9DF}" srcOrd="0" destOrd="0" presId="urn:microsoft.com/office/officeart/2005/8/layout/hierarchy3"/>
    <dgm:cxn modelId="{E07E5806-EBA5-754B-A3ED-B7F55B44C52E}" type="presParOf" srcId="{F9FD429E-F200-FD4E-A08B-15273368FDCD}" destId="{1C9CB91E-BAE2-874B-BA82-5F17511CBB7E}" srcOrd="1" destOrd="0" presId="urn:microsoft.com/office/officeart/2005/8/layout/hierarchy3"/>
    <dgm:cxn modelId="{79369DFB-BB8C-9142-A14E-F9F46F669096}" type="presParOf" srcId="{7DC8C9B8-3378-F845-84FF-EEA7AF118CEC}" destId="{3C500E97-B6FE-9047-B871-E918D7CB6687}" srcOrd="1" destOrd="0" presId="urn:microsoft.com/office/officeart/2005/8/layout/hierarchy3"/>
    <dgm:cxn modelId="{712DDB6B-0A74-7D49-93B8-4962D5A6874D}" type="presParOf" srcId="{3C500E97-B6FE-9047-B871-E918D7CB6687}" destId="{7B6051AD-9D6D-9047-99D5-282F0A316033}" srcOrd="0" destOrd="0" presId="urn:microsoft.com/office/officeart/2005/8/layout/hierarchy3"/>
    <dgm:cxn modelId="{509169E7-4DB9-BC46-95E4-3E9ECC76E088}" type="presParOf" srcId="{3C500E97-B6FE-9047-B871-E918D7CB6687}" destId="{6CD5C487-0E44-0345-9D9F-D3615AE1CA4E}" srcOrd="1" destOrd="0" presId="urn:microsoft.com/office/officeart/2005/8/layout/hierarchy3"/>
    <dgm:cxn modelId="{6B4342B3-229B-124E-A994-7BEDC86F9203}" type="presParOf" srcId="{3C500E97-B6FE-9047-B871-E918D7CB6687}" destId="{18F25C5A-D4DE-5B47-9A37-1D0007D071C5}" srcOrd="2" destOrd="0" presId="urn:microsoft.com/office/officeart/2005/8/layout/hierarchy3"/>
    <dgm:cxn modelId="{A3939F7C-86C7-E944-85D1-9AB346F7BE9E}" type="presParOf" srcId="{3C500E97-B6FE-9047-B871-E918D7CB6687}" destId="{8EBBA22E-53FD-9545-9D43-978A1A1687F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1689713-C1CE-A343-B4D9-6A6DC1DC455B}" type="doc">
      <dgm:prSet loTypeId="urn:microsoft.com/office/officeart/2005/8/layout/hierarchy3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670043-66FA-8447-A06E-D15EE8A6269C}">
      <dgm:prSet/>
      <dgm:spPr/>
      <dgm:t>
        <a:bodyPr/>
        <a:lstStyle/>
        <a:p>
          <a:pPr rtl="0"/>
          <a:r>
            <a:rPr lang="en-GB" b="1" dirty="0" smtClean="0"/>
            <a:t>Value Driven Scrum</a:t>
          </a:r>
          <a:endParaRPr lang="en-GB" b="1" dirty="0"/>
        </a:p>
      </dgm:t>
    </dgm:pt>
    <dgm:pt modelId="{8EB74A7A-6CE4-9841-A978-06221C2FDF73}" type="parTrans" cxnId="{11958080-E037-D244-8DB3-B7674D1F4A84}">
      <dgm:prSet/>
      <dgm:spPr/>
      <dgm:t>
        <a:bodyPr/>
        <a:lstStyle/>
        <a:p>
          <a:endParaRPr lang="en-US"/>
        </a:p>
      </dgm:t>
    </dgm:pt>
    <dgm:pt modelId="{C4E1B26A-7606-0F49-ADC8-EF72075FDC98}" type="sibTrans" cxnId="{11958080-E037-D244-8DB3-B7674D1F4A84}">
      <dgm:prSet/>
      <dgm:spPr/>
      <dgm:t>
        <a:bodyPr/>
        <a:lstStyle/>
        <a:p>
          <a:endParaRPr lang="en-US"/>
        </a:p>
      </dgm:t>
    </dgm:pt>
    <dgm:pt modelId="{15070BA6-6EC4-A84D-83AF-78F5DD22246C}" type="pres">
      <dgm:prSet presAssocID="{51689713-C1CE-A343-B4D9-6A6DC1DC45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92C7638-1426-8648-97D6-C932BE9D529E}" type="pres">
      <dgm:prSet presAssocID="{84670043-66FA-8447-A06E-D15EE8A6269C}" presName="root" presStyleCnt="0"/>
      <dgm:spPr/>
    </dgm:pt>
    <dgm:pt modelId="{18040178-637B-F24B-A253-3C749F708525}" type="pres">
      <dgm:prSet presAssocID="{84670043-66FA-8447-A06E-D15EE8A6269C}" presName="rootComposite" presStyleCnt="0"/>
      <dgm:spPr/>
    </dgm:pt>
    <dgm:pt modelId="{04E40C9E-F0D9-4941-A26D-9C92CE811735}" type="pres">
      <dgm:prSet presAssocID="{84670043-66FA-8447-A06E-D15EE8A6269C}" presName="rootText" presStyleLbl="node1" presStyleIdx="0" presStyleCnt="1"/>
      <dgm:spPr/>
      <dgm:t>
        <a:bodyPr/>
        <a:lstStyle/>
        <a:p>
          <a:endParaRPr lang="en-US"/>
        </a:p>
      </dgm:t>
    </dgm:pt>
    <dgm:pt modelId="{0C71183E-5AA5-E74B-8AA1-2E6DFF04571E}" type="pres">
      <dgm:prSet presAssocID="{84670043-66FA-8447-A06E-D15EE8A6269C}" presName="rootConnector" presStyleLbl="node1" presStyleIdx="0" presStyleCnt="1"/>
      <dgm:spPr/>
      <dgm:t>
        <a:bodyPr/>
        <a:lstStyle/>
        <a:p>
          <a:endParaRPr lang="en-US"/>
        </a:p>
      </dgm:t>
    </dgm:pt>
    <dgm:pt modelId="{E4C20BB5-C431-E245-8727-FA612856670A}" type="pres">
      <dgm:prSet presAssocID="{84670043-66FA-8447-A06E-D15EE8A6269C}" presName="childShape" presStyleCnt="0"/>
      <dgm:spPr/>
    </dgm:pt>
  </dgm:ptLst>
  <dgm:cxnLst>
    <dgm:cxn modelId="{9176108F-40CE-664C-8CA8-068940C7A0F1}" type="presOf" srcId="{84670043-66FA-8447-A06E-D15EE8A6269C}" destId="{04E40C9E-F0D9-4941-A26D-9C92CE811735}" srcOrd="0" destOrd="0" presId="urn:microsoft.com/office/officeart/2005/8/layout/hierarchy3"/>
    <dgm:cxn modelId="{11958080-E037-D244-8DB3-B7674D1F4A84}" srcId="{51689713-C1CE-A343-B4D9-6A6DC1DC455B}" destId="{84670043-66FA-8447-A06E-D15EE8A6269C}" srcOrd="0" destOrd="0" parTransId="{8EB74A7A-6CE4-9841-A978-06221C2FDF73}" sibTransId="{C4E1B26A-7606-0F49-ADC8-EF72075FDC98}"/>
    <dgm:cxn modelId="{621E7777-9D5A-8443-B4DD-31696A12FDCB}" type="presOf" srcId="{84670043-66FA-8447-A06E-D15EE8A6269C}" destId="{0C71183E-5AA5-E74B-8AA1-2E6DFF04571E}" srcOrd="1" destOrd="0" presId="urn:microsoft.com/office/officeart/2005/8/layout/hierarchy3"/>
    <dgm:cxn modelId="{8B5C1BA2-40ED-8F48-B4DC-57B53296C5D2}" type="presOf" srcId="{51689713-C1CE-A343-B4D9-6A6DC1DC455B}" destId="{15070BA6-6EC4-A84D-83AF-78F5DD22246C}" srcOrd="0" destOrd="0" presId="urn:microsoft.com/office/officeart/2005/8/layout/hierarchy3"/>
    <dgm:cxn modelId="{4F3FF43E-04B1-F14E-901A-A1677F820337}" type="presParOf" srcId="{15070BA6-6EC4-A84D-83AF-78F5DD22246C}" destId="{092C7638-1426-8648-97D6-C932BE9D529E}" srcOrd="0" destOrd="0" presId="urn:microsoft.com/office/officeart/2005/8/layout/hierarchy3"/>
    <dgm:cxn modelId="{D1CF76C3-0BC2-7B4C-B9EE-30E7C6F5E046}" type="presParOf" srcId="{092C7638-1426-8648-97D6-C932BE9D529E}" destId="{18040178-637B-F24B-A253-3C749F708525}" srcOrd="0" destOrd="0" presId="urn:microsoft.com/office/officeart/2005/8/layout/hierarchy3"/>
    <dgm:cxn modelId="{75CAB0FD-EE64-7A44-9745-5F8CA9EEE9E9}" type="presParOf" srcId="{18040178-637B-F24B-A253-3C749F708525}" destId="{04E40C9E-F0D9-4941-A26D-9C92CE811735}" srcOrd="0" destOrd="0" presId="urn:microsoft.com/office/officeart/2005/8/layout/hierarchy3"/>
    <dgm:cxn modelId="{F9E4A352-B96D-A74F-9716-9C2CBEC25CAB}" type="presParOf" srcId="{18040178-637B-F24B-A253-3C749F708525}" destId="{0C71183E-5AA5-E74B-8AA1-2E6DFF04571E}" srcOrd="1" destOrd="0" presId="urn:microsoft.com/office/officeart/2005/8/layout/hierarchy3"/>
    <dgm:cxn modelId="{573CD99A-0ABA-BB4B-98DB-7652B8A2184B}" type="presParOf" srcId="{092C7638-1426-8648-97D6-C932BE9D529E}" destId="{E4C20BB5-C431-E245-8727-FA612856670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39819B0-B0E4-A144-8248-4BF7D8F8E7A9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6ABBD4-6A76-AA4B-B64D-5BEE96848EC8}">
      <dgm:prSet phldrT="[Text]"/>
      <dgm:spPr/>
      <dgm:t>
        <a:bodyPr/>
        <a:lstStyle/>
        <a:p>
          <a:r>
            <a:rPr lang="en-US" dirty="0" smtClean="0"/>
            <a:t>System</a:t>
          </a:r>
        </a:p>
        <a:p>
          <a:r>
            <a:rPr lang="en-US" dirty="0" smtClean="0"/>
            <a:t>Owner</a:t>
          </a:r>
          <a:endParaRPr lang="en-US" dirty="0"/>
        </a:p>
      </dgm:t>
    </dgm:pt>
    <dgm:pt modelId="{C981F9F8-E47E-0945-87D3-309F359F1561}" type="parTrans" cxnId="{B4C3D154-9EE7-7642-B1D1-CAE1B0A655CD}">
      <dgm:prSet/>
      <dgm:spPr/>
      <dgm:t>
        <a:bodyPr/>
        <a:lstStyle/>
        <a:p>
          <a:endParaRPr lang="en-US"/>
        </a:p>
      </dgm:t>
    </dgm:pt>
    <dgm:pt modelId="{3605FE6B-57A2-7B42-B00B-0E7213C6F561}" type="sibTrans" cxnId="{B4C3D154-9EE7-7642-B1D1-CAE1B0A655CD}">
      <dgm:prSet/>
      <dgm:spPr/>
      <dgm:t>
        <a:bodyPr/>
        <a:lstStyle/>
        <a:p>
          <a:endParaRPr lang="en-US"/>
        </a:p>
      </dgm:t>
    </dgm:pt>
    <dgm:pt modelId="{5AC5E9AF-056C-BA46-B99E-7158E654E199}">
      <dgm:prSet phldrT="[Text]"/>
      <dgm:spPr/>
      <dgm:t>
        <a:bodyPr/>
        <a:lstStyle/>
        <a:p>
          <a:r>
            <a:rPr lang="en-US" dirty="0" smtClean="0"/>
            <a:t>Stakeholders Values</a:t>
          </a:r>
          <a:endParaRPr lang="en-US" dirty="0"/>
        </a:p>
      </dgm:t>
    </dgm:pt>
    <dgm:pt modelId="{869BD7DA-38A7-034B-AC14-CCC60F8CA239}" type="parTrans" cxnId="{86C1DB7F-B418-6E4E-B233-1F2AE935A62D}">
      <dgm:prSet/>
      <dgm:spPr/>
      <dgm:t>
        <a:bodyPr/>
        <a:lstStyle/>
        <a:p>
          <a:endParaRPr lang="en-US"/>
        </a:p>
      </dgm:t>
    </dgm:pt>
    <dgm:pt modelId="{EA5A867E-96B3-8E45-9C97-1E268FB1EAAF}" type="sibTrans" cxnId="{86C1DB7F-B418-6E4E-B233-1F2AE935A62D}">
      <dgm:prSet/>
      <dgm:spPr/>
      <dgm:t>
        <a:bodyPr/>
        <a:lstStyle/>
        <a:p>
          <a:endParaRPr lang="en-US"/>
        </a:p>
      </dgm:t>
    </dgm:pt>
    <dgm:pt modelId="{F9F53EC7-87B4-0B46-A8AE-41B676646B68}">
      <dgm:prSet phldrT="[Text]"/>
      <dgm:spPr/>
      <dgm:t>
        <a:bodyPr/>
        <a:lstStyle/>
        <a:p>
          <a:r>
            <a:rPr lang="en-US" dirty="0" smtClean="0"/>
            <a:t>Business Values</a:t>
          </a:r>
          <a:endParaRPr lang="en-US" dirty="0"/>
        </a:p>
      </dgm:t>
    </dgm:pt>
    <dgm:pt modelId="{DC99A6D8-6FFF-A848-B9AF-436ED9E8CF0D}" type="parTrans" cxnId="{23241039-831A-4547-BCDA-3CD3C714A1B4}">
      <dgm:prSet/>
      <dgm:spPr/>
      <dgm:t>
        <a:bodyPr/>
        <a:lstStyle/>
        <a:p>
          <a:endParaRPr lang="en-US"/>
        </a:p>
      </dgm:t>
    </dgm:pt>
    <dgm:pt modelId="{C91B0FE8-8A84-D04F-AFF2-F86B241D8C0B}" type="sibTrans" cxnId="{23241039-831A-4547-BCDA-3CD3C714A1B4}">
      <dgm:prSet/>
      <dgm:spPr/>
      <dgm:t>
        <a:bodyPr/>
        <a:lstStyle/>
        <a:p>
          <a:endParaRPr lang="en-US"/>
        </a:p>
      </dgm:t>
    </dgm:pt>
    <dgm:pt modelId="{1D5BF078-5799-9248-A5A4-872E49F937BE}">
      <dgm:prSet phldrT="[Text]"/>
      <dgm:spPr/>
      <dgm:t>
        <a:bodyPr/>
        <a:lstStyle/>
        <a:p>
          <a:r>
            <a:rPr lang="en-US" dirty="0" smtClean="0"/>
            <a:t>Product</a:t>
          </a:r>
        </a:p>
        <a:p>
          <a:r>
            <a:rPr lang="en-US" dirty="0" smtClean="0"/>
            <a:t>Owner</a:t>
          </a:r>
          <a:endParaRPr lang="en-US" dirty="0"/>
        </a:p>
      </dgm:t>
    </dgm:pt>
    <dgm:pt modelId="{9A6924A6-B0A1-EC40-A614-13A7A8BBB567}" type="parTrans" cxnId="{C1B4DE67-3E19-EA44-BC2C-9CE91930C82A}">
      <dgm:prSet/>
      <dgm:spPr/>
      <dgm:t>
        <a:bodyPr/>
        <a:lstStyle/>
        <a:p>
          <a:endParaRPr lang="en-US"/>
        </a:p>
      </dgm:t>
    </dgm:pt>
    <dgm:pt modelId="{12A31FB0-E9F6-0749-84FA-646BA5EA32EA}" type="sibTrans" cxnId="{C1B4DE67-3E19-EA44-BC2C-9CE91930C82A}">
      <dgm:prSet/>
      <dgm:spPr/>
      <dgm:t>
        <a:bodyPr/>
        <a:lstStyle/>
        <a:p>
          <a:endParaRPr lang="en-US"/>
        </a:p>
      </dgm:t>
    </dgm:pt>
    <dgm:pt modelId="{97B635EE-9B8A-3A46-AFB5-DC64FBAC2274}">
      <dgm:prSet phldrT="[Text]"/>
      <dgm:spPr/>
      <dgm:t>
        <a:bodyPr/>
        <a:lstStyle/>
        <a:p>
          <a:r>
            <a:rPr lang="en-US" dirty="0" smtClean="0"/>
            <a:t>Build</a:t>
          </a:r>
        </a:p>
        <a:p>
          <a:r>
            <a:rPr lang="en-US" dirty="0" smtClean="0"/>
            <a:t>Test</a:t>
          </a:r>
        </a:p>
        <a:p>
          <a:r>
            <a:rPr lang="en-US" dirty="0" smtClean="0"/>
            <a:t>Maintain</a:t>
          </a:r>
          <a:endParaRPr lang="en-US" dirty="0"/>
        </a:p>
      </dgm:t>
    </dgm:pt>
    <dgm:pt modelId="{AB3ABE23-528E-234E-BED0-E395A79B7E1D}" type="parTrans" cxnId="{0883AEB5-861C-CB4C-A0E0-5A87D0BE5E01}">
      <dgm:prSet/>
      <dgm:spPr/>
      <dgm:t>
        <a:bodyPr/>
        <a:lstStyle/>
        <a:p>
          <a:endParaRPr lang="en-US"/>
        </a:p>
      </dgm:t>
    </dgm:pt>
    <dgm:pt modelId="{E9705B63-657D-854E-82AE-8A13484A2758}" type="sibTrans" cxnId="{0883AEB5-861C-CB4C-A0E0-5A87D0BE5E01}">
      <dgm:prSet/>
      <dgm:spPr/>
      <dgm:t>
        <a:bodyPr/>
        <a:lstStyle/>
        <a:p>
          <a:endParaRPr lang="en-US"/>
        </a:p>
      </dgm:t>
    </dgm:pt>
    <dgm:pt modelId="{EEEA1504-3F7C-0349-8B9C-E06BE8679F3D}">
      <dgm:prSet phldrT="[Text]"/>
      <dgm:spPr/>
      <dgm:t>
        <a:bodyPr/>
        <a:lstStyle/>
        <a:p>
          <a:r>
            <a:rPr lang="en-US" dirty="0" smtClean="0"/>
            <a:t>Detailed Technical Design</a:t>
          </a:r>
          <a:endParaRPr lang="en-US" dirty="0"/>
        </a:p>
      </dgm:t>
    </dgm:pt>
    <dgm:pt modelId="{59DB3929-4E04-FA4E-8940-A91208B03A53}" type="parTrans" cxnId="{90092958-34DA-D14B-8773-DD59E10C9271}">
      <dgm:prSet/>
      <dgm:spPr/>
      <dgm:t>
        <a:bodyPr/>
        <a:lstStyle/>
        <a:p>
          <a:endParaRPr lang="en-US"/>
        </a:p>
      </dgm:t>
    </dgm:pt>
    <dgm:pt modelId="{93E74E17-8447-0245-AA00-F1E768F3D436}" type="sibTrans" cxnId="{90092958-34DA-D14B-8773-DD59E10C9271}">
      <dgm:prSet/>
      <dgm:spPr/>
      <dgm:t>
        <a:bodyPr/>
        <a:lstStyle/>
        <a:p>
          <a:endParaRPr lang="en-US"/>
        </a:p>
      </dgm:t>
    </dgm:pt>
    <dgm:pt modelId="{A57FD61C-13B4-BF43-8874-0E842F722FDA}">
      <dgm:prSet phldrT="[Text]"/>
      <dgm:spPr/>
      <dgm:t>
        <a:bodyPr/>
        <a:lstStyle/>
        <a:p>
          <a:r>
            <a:rPr lang="en-US" dirty="0" smtClean="0"/>
            <a:t>System Functions</a:t>
          </a:r>
          <a:endParaRPr lang="en-US" dirty="0"/>
        </a:p>
      </dgm:t>
    </dgm:pt>
    <dgm:pt modelId="{E8B81A19-3B0F-4749-9C76-3C21B3377FFD}" type="parTrans" cxnId="{17109173-A9BF-754A-B71D-A2FB14D2EE8F}">
      <dgm:prSet/>
      <dgm:spPr/>
      <dgm:t>
        <a:bodyPr/>
        <a:lstStyle/>
        <a:p>
          <a:endParaRPr lang="en-US"/>
        </a:p>
      </dgm:t>
    </dgm:pt>
    <dgm:pt modelId="{E06508B4-D59D-424A-8F0A-5D05DC97F715}" type="sibTrans" cxnId="{17109173-A9BF-754A-B71D-A2FB14D2EE8F}">
      <dgm:prSet/>
      <dgm:spPr/>
      <dgm:t>
        <a:bodyPr/>
        <a:lstStyle/>
        <a:p>
          <a:endParaRPr lang="en-US"/>
        </a:p>
      </dgm:t>
    </dgm:pt>
    <dgm:pt modelId="{151CD941-C0E8-774C-B4F3-545CAE88831C}">
      <dgm:prSet phldrT="[Text]"/>
      <dgm:spPr/>
      <dgm:t>
        <a:bodyPr/>
        <a:lstStyle/>
        <a:p>
          <a:endParaRPr lang="en-US" smtClean="0"/>
        </a:p>
        <a:p>
          <a:endParaRPr lang="en-US" dirty="0" smtClean="0"/>
        </a:p>
        <a:p>
          <a:endParaRPr lang="en-US" dirty="0"/>
        </a:p>
      </dgm:t>
    </dgm:pt>
    <dgm:pt modelId="{2D9C3AE7-3C42-BC4C-B361-1AC55F060588}" type="parTrans" cxnId="{A06E47D3-D373-A24E-B95F-54E98A55AE5B}">
      <dgm:prSet/>
      <dgm:spPr/>
      <dgm:t>
        <a:bodyPr/>
        <a:lstStyle/>
        <a:p>
          <a:endParaRPr lang="en-US"/>
        </a:p>
      </dgm:t>
    </dgm:pt>
    <dgm:pt modelId="{71C1CD75-844B-DD47-8F85-78C6944F41AC}" type="sibTrans" cxnId="{A06E47D3-D373-A24E-B95F-54E98A55AE5B}">
      <dgm:prSet/>
      <dgm:spPr/>
      <dgm:t>
        <a:bodyPr/>
        <a:lstStyle/>
        <a:p>
          <a:endParaRPr lang="en-US"/>
        </a:p>
      </dgm:t>
    </dgm:pt>
    <dgm:pt modelId="{8F8C80BD-67AD-BC48-B0CA-0E8CF9CED48F}" type="pres">
      <dgm:prSet presAssocID="{C39819B0-B0E4-A144-8248-4BF7D8F8E7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9CCF4D-7AEA-4844-8606-738F351BAFAD}" type="pres">
      <dgm:prSet presAssocID="{1D5BF078-5799-9248-A5A4-872E49F937BE}" presName="boxAndChildren" presStyleCnt="0"/>
      <dgm:spPr/>
    </dgm:pt>
    <dgm:pt modelId="{9D4D1C9D-7754-8343-8580-3495D80A5345}" type="pres">
      <dgm:prSet presAssocID="{1D5BF078-5799-9248-A5A4-872E49F937BE}" presName="parentTextBox" presStyleLbl="node1" presStyleIdx="0" presStyleCnt="2"/>
      <dgm:spPr/>
      <dgm:t>
        <a:bodyPr/>
        <a:lstStyle/>
        <a:p>
          <a:endParaRPr lang="en-US"/>
        </a:p>
      </dgm:t>
    </dgm:pt>
    <dgm:pt modelId="{CFC07F29-35B7-1648-B7B1-429525C86682}" type="pres">
      <dgm:prSet presAssocID="{1D5BF078-5799-9248-A5A4-872E49F937BE}" presName="entireBox" presStyleLbl="node1" presStyleIdx="0" presStyleCnt="2"/>
      <dgm:spPr/>
      <dgm:t>
        <a:bodyPr/>
        <a:lstStyle/>
        <a:p>
          <a:endParaRPr lang="en-US"/>
        </a:p>
      </dgm:t>
    </dgm:pt>
    <dgm:pt modelId="{1217787E-8552-BE4E-AF9E-29E2E8D1FBDA}" type="pres">
      <dgm:prSet presAssocID="{1D5BF078-5799-9248-A5A4-872E49F937BE}" presName="descendantBox" presStyleCnt="0"/>
      <dgm:spPr/>
    </dgm:pt>
    <dgm:pt modelId="{C8D20BE0-106B-1646-8BCA-BE7F47AA6F28}" type="pres">
      <dgm:prSet presAssocID="{97B635EE-9B8A-3A46-AFB5-DC64FBAC2274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B3BAF-64F6-0347-A9B7-FAF0A468E5B1}" type="pres">
      <dgm:prSet presAssocID="{EEEA1504-3F7C-0349-8B9C-E06BE8679F3D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E2536-59A1-C547-A163-DB2394B4A8DC}" type="pres">
      <dgm:prSet presAssocID="{3605FE6B-57A2-7B42-B00B-0E7213C6F561}" presName="sp" presStyleCnt="0"/>
      <dgm:spPr/>
    </dgm:pt>
    <dgm:pt modelId="{52054AF0-A3DD-1E46-9AE6-35A4F6357084}" type="pres">
      <dgm:prSet presAssocID="{C06ABBD4-6A76-AA4B-B64D-5BEE96848EC8}" presName="arrowAndChildren" presStyleCnt="0"/>
      <dgm:spPr/>
    </dgm:pt>
    <dgm:pt modelId="{6BBF02A4-4B74-704D-8162-1AD4E1CADBBC}" type="pres">
      <dgm:prSet presAssocID="{C06ABBD4-6A76-AA4B-B64D-5BEE96848EC8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FF5C6208-9D48-B74C-99AD-6277624E894E}" type="pres">
      <dgm:prSet presAssocID="{C06ABBD4-6A76-AA4B-B64D-5BEE96848EC8}" presName="arrow" presStyleLbl="node1" presStyleIdx="1" presStyleCnt="2"/>
      <dgm:spPr/>
      <dgm:t>
        <a:bodyPr/>
        <a:lstStyle/>
        <a:p>
          <a:endParaRPr lang="en-US"/>
        </a:p>
      </dgm:t>
    </dgm:pt>
    <dgm:pt modelId="{6C644758-D49F-A240-B4F5-8E993996932B}" type="pres">
      <dgm:prSet presAssocID="{C06ABBD4-6A76-AA4B-B64D-5BEE96848EC8}" presName="descendantArrow" presStyleCnt="0"/>
      <dgm:spPr/>
    </dgm:pt>
    <dgm:pt modelId="{D04C3011-43A6-AD43-91E9-3420F22CEB0F}" type="pres">
      <dgm:prSet presAssocID="{5AC5E9AF-056C-BA46-B99E-7158E654E199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5D640-BCB3-C94D-9425-075C12B6E097}" type="pres">
      <dgm:prSet presAssocID="{F9F53EC7-87B4-0B46-A8AE-41B676646B68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981C8-EE30-114C-88CE-4F930C15F2CD}" type="pres">
      <dgm:prSet presAssocID="{A57FD61C-13B4-BF43-8874-0E842F722FD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D3E4A-31AC-6345-BE7C-5CCDA283C763}" type="pres">
      <dgm:prSet presAssocID="{151CD941-C0E8-774C-B4F3-545CAE88831C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B4DE67-3E19-EA44-BC2C-9CE91930C82A}" srcId="{C39819B0-B0E4-A144-8248-4BF7D8F8E7A9}" destId="{1D5BF078-5799-9248-A5A4-872E49F937BE}" srcOrd="1" destOrd="0" parTransId="{9A6924A6-B0A1-EC40-A614-13A7A8BBB567}" sibTransId="{12A31FB0-E9F6-0749-84FA-646BA5EA32EA}"/>
    <dgm:cxn modelId="{8D7BA8AB-7E76-4B47-9993-7F0CFC3CD713}" type="presOf" srcId="{97B635EE-9B8A-3A46-AFB5-DC64FBAC2274}" destId="{C8D20BE0-106B-1646-8BCA-BE7F47AA6F28}" srcOrd="0" destOrd="0" presId="urn:microsoft.com/office/officeart/2005/8/layout/process4"/>
    <dgm:cxn modelId="{B9443CE1-9CF1-A749-B11B-DEBD425B26D1}" type="presOf" srcId="{A57FD61C-13B4-BF43-8874-0E842F722FDA}" destId="{042981C8-EE30-114C-88CE-4F930C15F2CD}" srcOrd="0" destOrd="0" presId="urn:microsoft.com/office/officeart/2005/8/layout/process4"/>
    <dgm:cxn modelId="{17109173-A9BF-754A-B71D-A2FB14D2EE8F}" srcId="{C06ABBD4-6A76-AA4B-B64D-5BEE96848EC8}" destId="{A57FD61C-13B4-BF43-8874-0E842F722FDA}" srcOrd="2" destOrd="0" parTransId="{E8B81A19-3B0F-4749-9C76-3C21B3377FFD}" sibTransId="{E06508B4-D59D-424A-8F0A-5D05DC97F715}"/>
    <dgm:cxn modelId="{A06E47D3-D373-A24E-B95F-54E98A55AE5B}" srcId="{C06ABBD4-6A76-AA4B-B64D-5BEE96848EC8}" destId="{151CD941-C0E8-774C-B4F3-545CAE88831C}" srcOrd="3" destOrd="0" parTransId="{2D9C3AE7-3C42-BC4C-B361-1AC55F060588}" sibTransId="{71C1CD75-844B-DD47-8F85-78C6944F41AC}"/>
    <dgm:cxn modelId="{90092958-34DA-D14B-8773-DD59E10C9271}" srcId="{1D5BF078-5799-9248-A5A4-872E49F937BE}" destId="{EEEA1504-3F7C-0349-8B9C-E06BE8679F3D}" srcOrd="1" destOrd="0" parTransId="{59DB3929-4E04-FA4E-8940-A91208B03A53}" sibTransId="{93E74E17-8447-0245-AA00-F1E768F3D436}"/>
    <dgm:cxn modelId="{7E642E2A-7AAE-1343-B567-7D1F6A1D9F6D}" type="presOf" srcId="{1D5BF078-5799-9248-A5A4-872E49F937BE}" destId="{CFC07F29-35B7-1648-B7B1-429525C86682}" srcOrd="1" destOrd="0" presId="urn:microsoft.com/office/officeart/2005/8/layout/process4"/>
    <dgm:cxn modelId="{0883AEB5-861C-CB4C-A0E0-5A87D0BE5E01}" srcId="{1D5BF078-5799-9248-A5A4-872E49F937BE}" destId="{97B635EE-9B8A-3A46-AFB5-DC64FBAC2274}" srcOrd="0" destOrd="0" parTransId="{AB3ABE23-528E-234E-BED0-E395A79B7E1D}" sibTransId="{E9705B63-657D-854E-82AE-8A13484A2758}"/>
    <dgm:cxn modelId="{86C1DB7F-B418-6E4E-B233-1F2AE935A62D}" srcId="{C06ABBD4-6A76-AA4B-B64D-5BEE96848EC8}" destId="{5AC5E9AF-056C-BA46-B99E-7158E654E199}" srcOrd="0" destOrd="0" parTransId="{869BD7DA-38A7-034B-AC14-CCC60F8CA239}" sibTransId="{EA5A867E-96B3-8E45-9C97-1E268FB1EAAF}"/>
    <dgm:cxn modelId="{81FE5B18-7695-E445-9623-6F85A65A82C5}" type="presOf" srcId="{F9F53EC7-87B4-0B46-A8AE-41B676646B68}" destId="{BED5D640-BCB3-C94D-9425-075C12B6E097}" srcOrd="0" destOrd="0" presId="urn:microsoft.com/office/officeart/2005/8/layout/process4"/>
    <dgm:cxn modelId="{F7CBD508-109B-C04B-BF08-CBDDFC7237E8}" type="presOf" srcId="{151CD941-C0E8-774C-B4F3-545CAE88831C}" destId="{7DED3E4A-31AC-6345-BE7C-5CCDA283C763}" srcOrd="0" destOrd="0" presId="urn:microsoft.com/office/officeart/2005/8/layout/process4"/>
    <dgm:cxn modelId="{B16B3A14-5845-5240-A101-098772E00BDC}" type="presOf" srcId="{1D5BF078-5799-9248-A5A4-872E49F937BE}" destId="{9D4D1C9D-7754-8343-8580-3495D80A5345}" srcOrd="0" destOrd="0" presId="urn:microsoft.com/office/officeart/2005/8/layout/process4"/>
    <dgm:cxn modelId="{2BD833E8-6989-834A-AC73-83F6BF882EE1}" type="presOf" srcId="{EEEA1504-3F7C-0349-8B9C-E06BE8679F3D}" destId="{52EB3BAF-64F6-0347-A9B7-FAF0A468E5B1}" srcOrd="0" destOrd="0" presId="urn:microsoft.com/office/officeart/2005/8/layout/process4"/>
    <dgm:cxn modelId="{23241039-831A-4547-BCDA-3CD3C714A1B4}" srcId="{C06ABBD4-6A76-AA4B-B64D-5BEE96848EC8}" destId="{F9F53EC7-87B4-0B46-A8AE-41B676646B68}" srcOrd="1" destOrd="0" parTransId="{DC99A6D8-6FFF-A848-B9AF-436ED9E8CF0D}" sibTransId="{C91B0FE8-8A84-D04F-AFF2-F86B241D8C0B}"/>
    <dgm:cxn modelId="{5DD8D8A5-48C8-B94B-9A00-F4C60C2D9E74}" type="presOf" srcId="{C06ABBD4-6A76-AA4B-B64D-5BEE96848EC8}" destId="{FF5C6208-9D48-B74C-99AD-6277624E894E}" srcOrd="1" destOrd="0" presId="urn:microsoft.com/office/officeart/2005/8/layout/process4"/>
    <dgm:cxn modelId="{2CEDABC9-F5A4-6942-8103-676E8207DF66}" type="presOf" srcId="{C06ABBD4-6A76-AA4B-B64D-5BEE96848EC8}" destId="{6BBF02A4-4B74-704D-8162-1AD4E1CADBBC}" srcOrd="0" destOrd="0" presId="urn:microsoft.com/office/officeart/2005/8/layout/process4"/>
    <dgm:cxn modelId="{B4C3D154-9EE7-7642-B1D1-CAE1B0A655CD}" srcId="{C39819B0-B0E4-A144-8248-4BF7D8F8E7A9}" destId="{C06ABBD4-6A76-AA4B-B64D-5BEE96848EC8}" srcOrd="0" destOrd="0" parTransId="{C981F9F8-E47E-0945-87D3-309F359F1561}" sibTransId="{3605FE6B-57A2-7B42-B00B-0E7213C6F561}"/>
    <dgm:cxn modelId="{7B1C5F3C-84E3-A845-83F8-3729D03557F2}" type="presOf" srcId="{5AC5E9AF-056C-BA46-B99E-7158E654E199}" destId="{D04C3011-43A6-AD43-91E9-3420F22CEB0F}" srcOrd="0" destOrd="0" presId="urn:microsoft.com/office/officeart/2005/8/layout/process4"/>
    <dgm:cxn modelId="{B259FC78-13D1-6941-9E82-686483120E21}" type="presOf" srcId="{C39819B0-B0E4-A144-8248-4BF7D8F8E7A9}" destId="{8F8C80BD-67AD-BC48-B0CA-0E8CF9CED48F}" srcOrd="0" destOrd="0" presId="urn:microsoft.com/office/officeart/2005/8/layout/process4"/>
    <dgm:cxn modelId="{921D222F-3AEF-BD4B-9609-49B451313C4A}" type="presParOf" srcId="{8F8C80BD-67AD-BC48-B0CA-0E8CF9CED48F}" destId="{999CCF4D-7AEA-4844-8606-738F351BAFAD}" srcOrd="0" destOrd="0" presId="urn:microsoft.com/office/officeart/2005/8/layout/process4"/>
    <dgm:cxn modelId="{D763D46B-7401-1245-8266-AA0C8E5E6CE1}" type="presParOf" srcId="{999CCF4D-7AEA-4844-8606-738F351BAFAD}" destId="{9D4D1C9D-7754-8343-8580-3495D80A5345}" srcOrd="0" destOrd="0" presId="urn:microsoft.com/office/officeart/2005/8/layout/process4"/>
    <dgm:cxn modelId="{E1AF660A-2B02-E64F-A6A2-F5D9C943B856}" type="presParOf" srcId="{999CCF4D-7AEA-4844-8606-738F351BAFAD}" destId="{CFC07F29-35B7-1648-B7B1-429525C86682}" srcOrd="1" destOrd="0" presId="urn:microsoft.com/office/officeart/2005/8/layout/process4"/>
    <dgm:cxn modelId="{CC37AA4B-39E1-ED4E-B773-ECCED7036169}" type="presParOf" srcId="{999CCF4D-7AEA-4844-8606-738F351BAFAD}" destId="{1217787E-8552-BE4E-AF9E-29E2E8D1FBDA}" srcOrd="2" destOrd="0" presId="urn:microsoft.com/office/officeart/2005/8/layout/process4"/>
    <dgm:cxn modelId="{58FFACD5-EFD2-264A-8EA7-A4E41D9663BD}" type="presParOf" srcId="{1217787E-8552-BE4E-AF9E-29E2E8D1FBDA}" destId="{C8D20BE0-106B-1646-8BCA-BE7F47AA6F28}" srcOrd="0" destOrd="0" presId="urn:microsoft.com/office/officeart/2005/8/layout/process4"/>
    <dgm:cxn modelId="{28FAA895-1E0A-764D-8D21-E2E2AB8704A6}" type="presParOf" srcId="{1217787E-8552-BE4E-AF9E-29E2E8D1FBDA}" destId="{52EB3BAF-64F6-0347-A9B7-FAF0A468E5B1}" srcOrd="1" destOrd="0" presId="urn:microsoft.com/office/officeart/2005/8/layout/process4"/>
    <dgm:cxn modelId="{20AB6419-05D6-8448-991C-B0B9F9721952}" type="presParOf" srcId="{8F8C80BD-67AD-BC48-B0CA-0E8CF9CED48F}" destId="{BF1E2536-59A1-C547-A163-DB2394B4A8DC}" srcOrd="1" destOrd="0" presId="urn:microsoft.com/office/officeart/2005/8/layout/process4"/>
    <dgm:cxn modelId="{178E7CBC-106B-794D-A82E-096CB35B0C23}" type="presParOf" srcId="{8F8C80BD-67AD-BC48-B0CA-0E8CF9CED48F}" destId="{52054AF0-A3DD-1E46-9AE6-35A4F6357084}" srcOrd="2" destOrd="0" presId="urn:microsoft.com/office/officeart/2005/8/layout/process4"/>
    <dgm:cxn modelId="{EC31CC12-6FFE-F64F-86D9-CFB7BD924D5A}" type="presParOf" srcId="{52054AF0-A3DD-1E46-9AE6-35A4F6357084}" destId="{6BBF02A4-4B74-704D-8162-1AD4E1CADBBC}" srcOrd="0" destOrd="0" presId="urn:microsoft.com/office/officeart/2005/8/layout/process4"/>
    <dgm:cxn modelId="{9182CBED-0473-1447-BCF3-8C3B74C7B088}" type="presParOf" srcId="{52054AF0-A3DD-1E46-9AE6-35A4F6357084}" destId="{FF5C6208-9D48-B74C-99AD-6277624E894E}" srcOrd="1" destOrd="0" presId="urn:microsoft.com/office/officeart/2005/8/layout/process4"/>
    <dgm:cxn modelId="{803B0578-36D0-9A49-9FFC-C6B2C8020356}" type="presParOf" srcId="{52054AF0-A3DD-1E46-9AE6-35A4F6357084}" destId="{6C644758-D49F-A240-B4F5-8E993996932B}" srcOrd="2" destOrd="0" presId="urn:microsoft.com/office/officeart/2005/8/layout/process4"/>
    <dgm:cxn modelId="{0EC0B144-5C96-F04E-8E7D-4F9AE33C3FDE}" type="presParOf" srcId="{6C644758-D49F-A240-B4F5-8E993996932B}" destId="{D04C3011-43A6-AD43-91E9-3420F22CEB0F}" srcOrd="0" destOrd="0" presId="urn:microsoft.com/office/officeart/2005/8/layout/process4"/>
    <dgm:cxn modelId="{E2BF1E7F-E098-FD41-822D-0F8E360A2DFD}" type="presParOf" srcId="{6C644758-D49F-A240-B4F5-8E993996932B}" destId="{BED5D640-BCB3-C94D-9425-075C12B6E097}" srcOrd="1" destOrd="0" presId="urn:microsoft.com/office/officeart/2005/8/layout/process4"/>
    <dgm:cxn modelId="{3102B716-8301-FD4F-8504-27CFEE1F06BD}" type="presParOf" srcId="{6C644758-D49F-A240-B4F5-8E993996932B}" destId="{042981C8-EE30-114C-88CE-4F930C15F2CD}" srcOrd="2" destOrd="0" presId="urn:microsoft.com/office/officeart/2005/8/layout/process4"/>
    <dgm:cxn modelId="{41E9DF7D-5936-0F49-97E8-B405C8B115CC}" type="presParOf" srcId="{6C644758-D49F-A240-B4F5-8E993996932B}" destId="{7DED3E4A-31AC-6345-BE7C-5CCDA283C76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94EA7-63B2-D144-ABB7-E6C5AE81ACB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3E1D4-CC07-C143-8A36-2B297717577C}">
      <dgm:prSet phldrT="[Text]"/>
      <dgm:spPr/>
      <dgm:t>
        <a:bodyPr/>
        <a:lstStyle/>
        <a:p>
          <a:r>
            <a:rPr lang="en-US" dirty="0" smtClean="0"/>
            <a:t>Product Management</a:t>
          </a:r>
        </a:p>
        <a:p>
          <a:r>
            <a:rPr lang="en-US" dirty="0" smtClean="0"/>
            <a:t>(deciding what the product should be)</a:t>
          </a:r>
          <a:endParaRPr lang="en-US" dirty="0"/>
        </a:p>
      </dgm:t>
    </dgm:pt>
    <dgm:pt modelId="{B9A9562B-897F-1242-B15A-1F995E18D4A3}" type="parTrans" cxnId="{95A5C57B-4E81-2940-AC37-0D5BC9B200F0}">
      <dgm:prSet/>
      <dgm:spPr/>
      <dgm:t>
        <a:bodyPr/>
        <a:lstStyle/>
        <a:p>
          <a:endParaRPr lang="en-US"/>
        </a:p>
      </dgm:t>
    </dgm:pt>
    <dgm:pt modelId="{733EEBCB-2413-1F47-9891-C45341B01977}" type="sibTrans" cxnId="{95A5C57B-4E81-2940-AC37-0D5BC9B200F0}">
      <dgm:prSet/>
      <dgm:spPr/>
      <dgm:t>
        <a:bodyPr/>
        <a:lstStyle/>
        <a:p>
          <a:endParaRPr lang="en-US"/>
        </a:p>
      </dgm:t>
    </dgm:pt>
    <dgm:pt modelId="{3479EB1A-7C2B-1444-8AD2-B2D86CEDAF48}">
      <dgm:prSet phldrT="[Text]"/>
      <dgm:spPr/>
      <dgm:t>
        <a:bodyPr/>
        <a:lstStyle/>
        <a:p>
          <a:r>
            <a:rPr lang="en-US" dirty="0" smtClean="0"/>
            <a:t>Product Owner</a:t>
          </a:r>
          <a:endParaRPr lang="en-US" dirty="0"/>
        </a:p>
      </dgm:t>
    </dgm:pt>
    <dgm:pt modelId="{BE962C2A-0578-0540-82E4-A61E6F770F60}" type="parTrans" cxnId="{3FA0B7A3-B4A4-D44E-8040-7E3455ACF3EA}">
      <dgm:prSet/>
      <dgm:spPr/>
      <dgm:t>
        <a:bodyPr/>
        <a:lstStyle/>
        <a:p>
          <a:endParaRPr lang="en-US"/>
        </a:p>
      </dgm:t>
    </dgm:pt>
    <dgm:pt modelId="{280BE3BB-DE52-0B4F-AE9B-CA69C3E38A65}" type="sibTrans" cxnId="{3FA0B7A3-B4A4-D44E-8040-7E3455ACF3EA}">
      <dgm:prSet/>
      <dgm:spPr/>
      <dgm:t>
        <a:bodyPr/>
        <a:lstStyle/>
        <a:p>
          <a:endParaRPr lang="en-US"/>
        </a:p>
      </dgm:t>
    </dgm:pt>
    <dgm:pt modelId="{CC42CCC8-39EA-6047-A7D4-6B0E9395A0A8}">
      <dgm:prSet phldrT="[Text]"/>
      <dgm:spPr/>
      <dgm:t>
        <a:bodyPr/>
        <a:lstStyle/>
        <a:p>
          <a:r>
            <a:rPr lang="en-US" dirty="0" smtClean="0"/>
            <a:t>System Architect</a:t>
          </a:r>
          <a:endParaRPr lang="en-US" dirty="0"/>
        </a:p>
      </dgm:t>
    </dgm:pt>
    <dgm:pt modelId="{76A16409-497F-404B-A26B-6DAF8B781F75}" type="parTrans" cxnId="{C2E448EA-720E-7149-BAA0-30256F32CF5D}">
      <dgm:prSet/>
      <dgm:spPr/>
      <dgm:t>
        <a:bodyPr/>
        <a:lstStyle/>
        <a:p>
          <a:endParaRPr lang="en-US"/>
        </a:p>
      </dgm:t>
    </dgm:pt>
    <dgm:pt modelId="{A1BC9D8B-0902-3C4A-AC35-5B9651F3E805}" type="sibTrans" cxnId="{C2E448EA-720E-7149-BAA0-30256F32CF5D}">
      <dgm:prSet/>
      <dgm:spPr/>
      <dgm:t>
        <a:bodyPr/>
        <a:lstStyle/>
        <a:p>
          <a:endParaRPr lang="en-US"/>
        </a:p>
      </dgm:t>
    </dgm:pt>
    <dgm:pt modelId="{0D20BE09-E341-9F43-A2C0-C4684FDCBCDD}">
      <dgm:prSet phldrT="[Text]"/>
      <dgm:spPr/>
      <dgm:t>
        <a:bodyPr/>
        <a:lstStyle/>
        <a:p>
          <a:r>
            <a:rPr lang="en-US" dirty="0" smtClean="0"/>
            <a:t>Scrum Teams</a:t>
          </a:r>
        </a:p>
        <a:p>
          <a:r>
            <a:rPr lang="en-US" dirty="0" smtClean="0"/>
            <a:t>(building the product)</a:t>
          </a:r>
          <a:endParaRPr lang="en-US" dirty="0"/>
        </a:p>
      </dgm:t>
    </dgm:pt>
    <dgm:pt modelId="{02B6E036-DAD5-2C4C-8560-3C3B894FC646}" type="parTrans" cxnId="{70A3F842-4897-8049-BA7E-2602CE7BC11D}">
      <dgm:prSet/>
      <dgm:spPr/>
      <dgm:t>
        <a:bodyPr/>
        <a:lstStyle/>
        <a:p>
          <a:endParaRPr lang="en-US"/>
        </a:p>
      </dgm:t>
    </dgm:pt>
    <dgm:pt modelId="{F73E6017-3ACB-894F-A5CE-92BCAA2684B6}" type="sibTrans" cxnId="{70A3F842-4897-8049-BA7E-2602CE7BC11D}">
      <dgm:prSet/>
      <dgm:spPr/>
      <dgm:t>
        <a:bodyPr/>
        <a:lstStyle/>
        <a:p>
          <a:endParaRPr lang="en-US"/>
        </a:p>
      </dgm:t>
    </dgm:pt>
    <dgm:pt modelId="{6C38E77B-36C9-EC4D-B1E0-73B257D7BFC9}">
      <dgm:prSet phldrT="[Text]"/>
      <dgm:spPr/>
      <dgm:t>
        <a:bodyPr/>
        <a:lstStyle/>
        <a:p>
          <a:r>
            <a:rPr lang="en-US" dirty="0" smtClean="0"/>
            <a:t>Scrum Master</a:t>
          </a:r>
          <a:endParaRPr lang="en-US" dirty="0"/>
        </a:p>
      </dgm:t>
    </dgm:pt>
    <dgm:pt modelId="{F9D127A7-3634-7A42-824E-7D404586AEC3}" type="parTrans" cxnId="{DFF76205-00BF-974E-A758-222EE480B1FF}">
      <dgm:prSet/>
      <dgm:spPr/>
      <dgm:t>
        <a:bodyPr/>
        <a:lstStyle/>
        <a:p>
          <a:endParaRPr lang="en-US"/>
        </a:p>
      </dgm:t>
    </dgm:pt>
    <dgm:pt modelId="{2E2BFA1E-2208-0C48-9C7C-9888F38BB653}" type="sibTrans" cxnId="{DFF76205-00BF-974E-A758-222EE480B1FF}">
      <dgm:prSet/>
      <dgm:spPr/>
      <dgm:t>
        <a:bodyPr/>
        <a:lstStyle/>
        <a:p>
          <a:endParaRPr lang="en-US"/>
        </a:p>
      </dgm:t>
    </dgm:pt>
    <dgm:pt modelId="{320F14D0-77A8-1148-A83D-8DDBADF449C2}">
      <dgm:prSet phldrT="[Text]"/>
      <dgm:spPr/>
      <dgm:t>
        <a:bodyPr/>
        <a:lstStyle/>
        <a:p>
          <a:r>
            <a:rPr lang="en-US" dirty="0" smtClean="0"/>
            <a:t>Team Members</a:t>
          </a:r>
          <a:endParaRPr lang="en-US" dirty="0"/>
        </a:p>
      </dgm:t>
    </dgm:pt>
    <dgm:pt modelId="{84A35A83-D096-304B-A774-BB5BF01CCA59}" type="parTrans" cxnId="{A5AB48D8-99B5-FE44-93C1-39785C1CDEC7}">
      <dgm:prSet/>
      <dgm:spPr/>
      <dgm:t>
        <a:bodyPr/>
        <a:lstStyle/>
        <a:p>
          <a:endParaRPr lang="en-US"/>
        </a:p>
      </dgm:t>
    </dgm:pt>
    <dgm:pt modelId="{8DF64287-65F1-D646-B7C2-76A0F347D131}" type="sibTrans" cxnId="{A5AB48D8-99B5-FE44-93C1-39785C1CDEC7}">
      <dgm:prSet/>
      <dgm:spPr/>
      <dgm:t>
        <a:bodyPr/>
        <a:lstStyle/>
        <a:p>
          <a:endParaRPr lang="en-US"/>
        </a:p>
      </dgm:t>
    </dgm:pt>
    <dgm:pt modelId="{17427194-63BD-A541-9CFB-DF44BDC7C837}" type="pres">
      <dgm:prSet presAssocID="{3C794EA7-63B2-D144-ABB7-E6C5AE81AC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9BF36B-9CE3-384C-A6D4-A418EE24AAD3}" type="pres">
      <dgm:prSet presAssocID="{9EE3E1D4-CC07-C143-8A36-2B297717577C}" presName="root" presStyleCnt="0"/>
      <dgm:spPr/>
    </dgm:pt>
    <dgm:pt modelId="{6D70AEF5-0B4C-F145-B6D4-53E264A6E1CA}" type="pres">
      <dgm:prSet presAssocID="{9EE3E1D4-CC07-C143-8A36-2B297717577C}" presName="rootComposite" presStyleCnt="0"/>
      <dgm:spPr/>
    </dgm:pt>
    <dgm:pt modelId="{F422EB32-2BE0-474D-B732-F3577958E65C}" type="pres">
      <dgm:prSet presAssocID="{9EE3E1D4-CC07-C143-8A36-2B297717577C}" presName="rootText" presStyleLbl="node1" presStyleIdx="0" presStyleCnt="2"/>
      <dgm:spPr/>
      <dgm:t>
        <a:bodyPr/>
        <a:lstStyle/>
        <a:p>
          <a:endParaRPr lang="en-US"/>
        </a:p>
      </dgm:t>
    </dgm:pt>
    <dgm:pt modelId="{E11CA75E-C1F2-C340-999D-45C7DDFF83DE}" type="pres">
      <dgm:prSet presAssocID="{9EE3E1D4-CC07-C143-8A36-2B297717577C}" presName="rootConnector" presStyleLbl="node1" presStyleIdx="0" presStyleCnt="2"/>
      <dgm:spPr/>
      <dgm:t>
        <a:bodyPr/>
        <a:lstStyle/>
        <a:p>
          <a:endParaRPr lang="en-US"/>
        </a:p>
      </dgm:t>
    </dgm:pt>
    <dgm:pt modelId="{EEE1D335-36F6-EB44-8A8D-BA603BCF1649}" type="pres">
      <dgm:prSet presAssocID="{9EE3E1D4-CC07-C143-8A36-2B297717577C}" presName="childShape" presStyleCnt="0"/>
      <dgm:spPr/>
    </dgm:pt>
    <dgm:pt modelId="{C934DCFC-BA1A-164B-AC77-71B9766568CD}" type="pres">
      <dgm:prSet presAssocID="{BE962C2A-0578-0540-82E4-A61E6F770F6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607E77C-0CB2-2B4B-A29F-65D57A33ED41}" type="pres">
      <dgm:prSet presAssocID="{3479EB1A-7C2B-1444-8AD2-B2D86CEDAF4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9BAF3-3682-7C4B-B570-E0809879F66D}" type="pres">
      <dgm:prSet presAssocID="{76A16409-497F-404B-A26B-6DAF8B781F7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4E28576-6A2E-C14B-8F30-86A160AFAF53}" type="pres">
      <dgm:prSet presAssocID="{CC42CCC8-39EA-6047-A7D4-6B0E9395A0A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CE58B-116E-4743-B9DD-B9289FA8BAD9}" type="pres">
      <dgm:prSet presAssocID="{0D20BE09-E341-9F43-A2C0-C4684FDCBCDD}" presName="root" presStyleCnt="0"/>
      <dgm:spPr/>
    </dgm:pt>
    <dgm:pt modelId="{6A809D1B-C5D2-D54D-96A3-608220678F5B}" type="pres">
      <dgm:prSet presAssocID="{0D20BE09-E341-9F43-A2C0-C4684FDCBCDD}" presName="rootComposite" presStyleCnt="0"/>
      <dgm:spPr/>
    </dgm:pt>
    <dgm:pt modelId="{EB1D9B21-DF04-A64E-B792-EF5B0DACD349}" type="pres">
      <dgm:prSet presAssocID="{0D20BE09-E341-9F43-A2C0-C4684FDCBCDD}" presName="rootText" presStyleLbl="node1" presStyleIdx="1" presStyleCnt="2"/>
      <dgm:spPr/>
      <dgm:t>
        <a:bodyPr/>
        <a:lstStyle/>
        <a:p>
          <a:endParaRPr lang="en-US"/>
        </a:p>
      </dgm:t>
    </dgm:pt>
    <dgm:pt modelId="{FB7F3A18-00F3-F744-95ED-1B95A675495E}" type="pres">
      <dgm:prSet presAssocID="{0D20BE09-E341-9F43-A2C0-C4684FDCBC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67A50500-A0F7-DB48-B1DF-3B60CA344F61}" type="pres">
      <dgm:prSet presAssocID="{0D20BE09-E341-9F43-A2C0-C4684FDCBCDD}" presName="childShape" presStyleCnt="0"/>
      <dgm:spPr/>
    </dgm:pt>
    <dgm:pt modelId="{E230362E-B61D-FB47-A570-2091C4532073}" type="pres">
      <dgm:prSet presAssocID="{F9D127A7-3634-7A42-824E-7D404586AEC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D0183E5-FD93-7C4A-8501-94A0948BA7E9}" type="pres">
      <dgm:prSet presAssocID="{6C38E77B-36C9-EC4D-B1E0-73B257D7BFC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67155-086F-1341-8B75-8A5B7EC4FABF}" type="pres">
      <dgm:prSet presAssocID="{84A35A83-D096-304B-A774-BB5BF01CCA5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C580EBE-815E-2940-881C-BE5EF235D9DC}" type="pres">
      <dgm:prSet presAssocID="{320F14D0-77A8-1148-A83D-8DDBADF449C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48EA-720E-7149-BAA0-30256F32CF5D}" srcId="{9EE3E1D4-CC07-C143-8A36-2B297717577C}" destId="{CC42CCC8-39EA-6047-A7D4-6B0E9395A0A8}" srcOrd="1" destOrd="0" parTransId="{76A16409-497F-404B-A26B-6DAF8B781F75}" sibTransId="{A1BC9D8B-0902-3C4A-AC35-5B9651F3E805}"/>
    <dgm:cxn modelId="{EBE0DC13-9FB5-8846-BC42-F64BFC1512FF}" type="presOf" srcId="{84A35A83-D096-304B-A774-BB5BF01CCA59}" destId="{E2B67155-086F-1341-8B75-8A5B7EC4FABF}" srcOrd="0" destOrd="0" presId="urn:microsoft.com/office/officeart/2005/8/layout/hierarchy3"/>
    <dgm:cxn modelId="{60B2F7B1-69BD-5448-9C12-AC11619D7896}" type="presOf" srcId="{3C794EA7-63B2-D144-ABB7-E6C5AE81ACB0}" destId="{17427194-63BD-A541-9CFB-DF44BDC7C837}" srcOrd="0" destOrd="0" presId="urn:microsoft.com/office/officeart/2005/8/layout/hierarchy3"/>
    <dgm:cxn modelId="{9C554FED-2FB4-6D46-A552-BB2C9BEA25BA}" type="presOf" srcId="{9EE3E1D4-CC07-C143-8A36-2B297717577C}" destId="{E11CA75E-C1F2-C340-999D-45C7DDFF83DE}" srcOrd="1" destOrd="0" presId="urn:microsoft.com/office/officeart/2005/8/layout/hierarchy3"/>
    <dgm:cxn modelId="{291DB377-00F3-F445-8D8C-95F92478A905}" type="presOf" srcId="{0D20BE09-E341-9F43-A2C0-C4684FDCBCDD}" destId="{EB1D9B21-DF04-A64E-B792-EF5B0DACD349}" srcOrd="0" destOrd="0" presId="urn:microsoft.com/office/officeart/2005/8/layout/hierarchy3"/>
    <dgm:cxn modelId="{A5AB48D8-99B5-FE44-93C1-39785C1CDEC7}" srcId="{0D20BE09-E341-9F43-A2C0-C4684FDCBCDD}" destId="{320F14D0-77A8-1148-A83D-8DDBADF449C2}" srcOrd="1" destOrd="0" parTransId="{84A35A83-D096-304B-A774-BB5BF01CCA59}" sibTransId="{8DF64287-65F1-D646-B7C2-76A0F347D131}"/>
    <dgm:cxn modelId="{70A3F842-4897-8049-BA7E-2602CE7BC11D}" srcId="{3C794EA7-63B2-D144-ABB7-E6C5AE81ACB0}" destId="{0D20BE09-E341-9F43-A2C0-C4684FDCBCDD}" srcOrd="1" destOrd="0" parTransId="{02B6E036-DAD5-2C4C-8560-3C3B894FC646}" sibTransId="{F73E6017-3ACB-894F-A5CE-92BCAA2684B6}"/>
    <dgm:cxn modelId="{17C1E856-9006-124D-A644-A137C211923D}" type="presOf" srcId="{BE962C2A-0578-0540-82E4-A61E6F770F60}" destId="{C934DCFC-BA1A-164B-AC77-71B9766568CD}" srcOrd="0" destOrd="0" presId="urn:microsoft.com/office/officeart/2005/8/layout/hierarchy3"/>
    <dgm:cxn modelId="{3FA0B7A3-B4A4-D44E-8040-7E3455ACF3EA}" srcId="{9EE3E1D4-CC07-C143-8A36-2B297717577C}" destId="{3479EB1A-7C2B-1444-8AD2-B2D86CEDAF48}" srcOrd="0" destOrd="0" parTransId="{BE962C2A-0578-0540-82E4-A61E6F770F60}" sibTransId="{280BE3BB-DE52-0B4F-AE9B-CA69C3E38A65}"/>
    <dgm:cxn modelId="{DFF76205-00BF-974E-A758-222EE480B1FF}" srcId="{0D20BE09-E341-9F43-A2C0-C4684FDCBCDD}" destId="{6C38E77B-36C9-EC4D-B1E0-73B257D7BFC9}" srcOrd="0" destOrd="0" parTransId="{F9D127A7-3634-7A42-824E-7D404586AEC3}" sibTransId="{2E2BFA1E-2208-0C48-9C7C-9888F38BB653}"/>
    <dgm:cxn modelId="{427598DB-F32F-3B49-A075-ED55FFD27B6C}" type="presOf" srcId="{3479EB1A-7C2B-1444-8AD2-B2D86CEDAF48}" destId="{6607E77C-0CB2-2B4B-A29F-65D57A33ED41}" srcOrd="0" destOrd="0" presId="urn:microsoft.com/office/officeart/2005/8/layout/hierarchy3"/>
    <dgm:cxn modelId="{29D63F0C-5DBA-B046-A391-E30F41F88E03}" type="presOf" srcId="{F9D127A7-3634-7A42-824E-7D404586AEC3}" destId="{E230362E-B61D-FB47-A570-2091C4532073}" srcOrd="0" destOrd="0" presId="urn:microsoft.com/office/officeart/2005/8/layout/hierarchy3"/>
    <dgm:cxn modelId="{95A5C57B-4E81-2940-AC37-0D5BC9B200F0}" srcId="{3C794EA7-63B2-D144-ABB7-E6C5AE81ACB0}" destId="{9EE3E1D4-CC07-C143-8A36-2B297717577C}" srcOrd="0" destOrd="0" parTransId="{B9A9562B-897F-1242-B15A-1F995E18D4A3}" sibTransId="{733EEBCB-2413-1F47-9891-C45341B01977}"/>
    <dgm:cxn modelId="{C7C59532-670C-A74D-8FA3-4A3AFCF0CBE2}" type="presOf" srcId="{76A16409-497F-404B-A26B-6DAF8B781F75}" destId="{A679BAF3-3682-7C4B-B570-E0809879F66D}" srcOrd="0" destOrd="0" presId="urn:microsoft.com/office/officeart/2005/8/layout/hierarchy3"/>
    <dgm:cxn modelId="{322546CA-9D20-1A4B-890E-6C82F79B66FD}" type="presOf" srcId="{320F14D0-77A8-1148-A83D-8DDBADF449C2}" destId="{9C580EBE-815E-2940-881C-BE5EF235D9DC}" srcOrd="0" destOrd="0" presId="urn:microsoft.com/office/officeart/2005/8/layout/hierarchy3"/>
    <dgm:cxn modelId="{F056E300-99AC-7443-B883-941CD05E565D}" type="presOf" srcId="{6C38E77B-36C9-EC4D-B1E0-73B257D7BFC9}" destId="{FD0183E5-FD93-7C4A-8501-94A0948BA7E9}" srcOrd="0" destOrd="0" presId="urn:microsoft.com/office/officeart/2005/8/layout/hierarchy3"/>
    <dgm:cxn modelId="{801EBADC-7D3E-1943-9B2F-77A613826070}" type="presOf" srcId="{CC42CCC8-39EA-6047-A7D4-6B0E9395A0A8}" destId="{F4E28576-6A2E-C14B-8F30-86A160AFAF53}" srcOrd="0" destOrd="0" presId="urn:microsoft.com/office/officeart/2005/8/layout/hierarchy3"/>
    <dgm:cxn modelId="{247E0DB4-EA8C-0543-93FF-E0706BD77203}" type="presOf" srcId="{9EE3E1D4-CC07-C143-8A36-2B297717577C}" destId="{F422EB32-2BE0-474D-B732-F3577958E65C}" srcOrd="0" destOrd="0" presId="urn:microsoft.com/office/officeart/2005/8/layout/hierarchy3"/>
    <dgm:cxn modelId="{16E6FCA2-FAA6-1D42-99ED-0D4A95B764AC}" type="presOf" srcId="{0D20BE09-E341-9F43-A2C0-C4684FDCBCDD}" destId="{FB7F3A18-00F3-F744-95ED-1B95A675495E}" srcOrd="1" destOrd="0" presId="urn:microsoft.com/office/officeart/2005/8/layout/hierarchy3"/>
    <dgm:cxn modelId="{3BAAD159-5604-EC40-93B3-00C786BFC5BA}" type="presParOf" srcId="{17427194-63BD-A541-9CFB-DF44BDC7C837}" destId="{E39BF36B-9CE3-384C-A6D4-A418EE24AAD3}" srcOrd="0" destOrd="0" presId="urn:microsoft.com/office/officeart/2005/8/layout/hierarchy3"/>
    <dgm:cxn modelId="{A309B6C9-C3C0-3141-A30E-521C5D86749A}" type="presParOf" srcId="{E39BF36B-9CE3-384C-A6D4-A418EE24AAD3}" destId="{6D70AEF5-0B4C-F145-B6D4-53E264A6E1CA}" srcOrd="0" destOrd="0" presId="urn:microsoft.com/office/officeart/2005/8/layout/hierarchy3"/>
    <dgm:cxn modelId="{035EB2E7-4329-4347-B346-D79ACC121E53}" type="presParOf" srcId="{6D70AEF5-0B4C-F145-B6D4-53E264A6E1CA}" destId="{F422EB32-2BE0-474D-B732-F3577958E65C}" srcOrd="0" destOrd="0" presId="urn:microsoft.com/office/officeart/2005/8/layout/hierarchy3"/>
    <dgm:cxn modelId="{394AEC95-B2A5-BB45-A457-72B4FA22C035}" type="presParOf" srcId="{6D70AEF5-0B4C-F145-B6D4-53E264A6E1CA}" destId="{E11CA75E-C1F2-C340-999D-45C7DDFF83DE}" srcOrd="1" destOrd="0" presId="urn:microsoft.com/office/officeart/2005/8/layout/hierarchy3"/>
    <dgm:cxn modelId="{11AA3AE0-3F3B-AC45-82FA-751A8D9C2A5B}" type="presParOf" srcId="{E39BF36B-9CE3-384C-A6D4-A418EE24AAD3}" destId="{EEE1D335-36F6-EB44-8A8D-BA603BCF1649}" srcOrd="1" destOrd="0" presId="urn:microsoft.com/office/officeart/2005/8/layout/hierarchy3"/>
    <dgm:cxn modelId="{4118F9BA-02D1-CD45-94EB-CB8B305AC32B}" type="presParOf" srcId="{EEE1D335-36F6-EB44-8A8D-BA603BCF1649}" destId="{C934DCFC-BA1A-164B-AC77-71B9766568CD}" srcOrd="0" destOrd="0" presId="urn:microsoft.com/office/officeart/2005/8/layout/hierarchy3"/>
    <dgm:cxn modelId="{2B3ED1F8-D1B1-BA4E-851B-D9094CD110FC}" type="presParOf" srcId="{EEE1D335-36F6-EB44-8A8D-BA603BCF1649}" destId="{6607E77C-0CB2-2B4B-A29F-65D57A33ED41}" srcOrd="1" destOrd="0" presId="urn:microsoft.com/office/officeart/2005/8/layout/hierarchy3"/>
    <dgm:cxn modelId="{71E79272-F60E-6E42-B10C-8A66519B4617}" type="presParOf" srcId="{EEE1D335-36F6-EB44-8A8D-BA603BCF1649}" destId="{A679BAF3-3682-7C4B-B570-E0809879F66D}" srcOrd="2" destOrd="0" presId="urn:microsoft.com/office/officeart/2005/8/layout/hierarchy3"/>
    <dgm:cxn modelId="{08294868-B043-E44A-9E9A-CFE7AA731D04}" type="presParOf" srcId="{EEE1D335-36F6-EB44-8A8D-BA603BCF1649}" destId="{F4E28576-6A2E-C14B-8F30-86A160AFAF53}" srcOrd="3" destOrd="0" presId="urn:microsoft.com/office/officeart/2005/8/layout/hierarchy3"/>
    <dgm:cxn modelId="{A9D5BACC-0A07-5546-A7E1-C07F9E1C78D4}" type="presParOf" srcId="{17427194-63BD-A541-9CFB-DF44BDC7C837}" destId="{86ECE58B-116E-4743-B9DD-B9289FA8BAD9}" srcOrd="1" destOrd="0" presId="urn:microsoft.com/office/officeart/2005/8/layout/hierarchy3"/>
    <dgm:cxn modelId="{E1A76ECB-F400-7B45-A621-76CB8FC7618D}" type="presParOf" srcId="{86ECE58B-116E-4743-B9DD-B9289FA8BAD9}" destId="{6A809D1B-C5D2-D54D-96A3-608220678F5B}" srcOrd="0" destOrd="0" presId="urn:microsoft.com/office/officeart/2005/8/layout/hierarchy3"/>
    <dgm:cxn modelId="{24624614-8F57-514B-AC97-429E1AD0883D}" type="presParOf" srcId="{6A809D1B-C5D2-D54D-96A3-608220678F5B}" destId="{EB1D9B21-DF04-A64E-B792-EF5B0DACD349}" srcOrd="0" destOrd="0" presId="urn:microsoft.com/office/officeart/2005/8/layout/hierarchy3"/>
    <dgm:cxn modelId="{6CA3C174-509E-D640-B1F2-6960AEEFF015}" type="presParOf" srcId="{6A809D1B-C5D2-D54D-96A3-608220678F5B}" destId="{FB7F3A18-00F3-F744-95ED-1B95A675495E}" srcOrd="1" destOrd="0" presId="urn:microsoft.com/office/officeart/2005/8/layout/hierarchy3"/>
    <dgm:cxn modelId="{C8948C29-949D-F145-AB4B-132694C45792}" type="presParOf" srcId="{86ECE58B-116E-4743-B9DD-B9289FA8BAD9}" destId="{67A50500-A0F7-DB48-B1DF-3B60CA344F61}" srcOrd="1" destOrd="0" presId="urn:microsoft.com/office/officeart/2005/8/layout/hierarchy3"/>
    <dgm:cxn modelId="{39CE1C58-1805-CF46-8BE0-4DD1C38747D3}" type="presParOf" srcId="{67A50500-A0F7-DB48-B1DF-3B60CA344F61}" destId="{E230362E-B61D-FB47-A570-2091C4532073}" srcOrd="0" destOrd="0" presId="urn:microsoft.com/office/officeart/2005/8/layout/hierarchy3"/>
    <dgm:cxn modelId="{2A929741-524B-434E-9B46-B1ECAFFA1606}" type="presParOf" srcId="{67A50500-A0F7-DB48-B1DF-3B60CA344F61}" destId="{FD0183E5-FD93-7C4A-8501-94A0948BA7E9}" srcOrd="1" destOrd="0" presId="urn:microsoft.com/office/officeart/2005/8/layout/hierarchy3"/>
    <dgm:cxn modelId="{CD243983-01F6-994D-AE67-7553A0279BD1}" type="presParOf" srcId="{67A50500-A0F7-DB48-B1DF-3B60CA344F61}" destId="{E2B67155-086F-1341-8B75-8A5B7EC4FABF}" srcOrd="2" destOrd="0" presId="urn:microsoft.com/office/officeart/2005/8/layout/hierarchy3"/>
    <dgm:cxn modelId="{4AEA0350-71E8-2F44-8762-63B46160BD6D}" type="presParOf" srcId="{67A50500-A0F7-DB48-B1DF-3B60CA344F61}" destId="{9C580EBE-815E-2940-881C-BE5EF235D9D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43E35-F5BF-744B-A633-A1628F52FEFF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20F69-6352-C74F-99C6-41EE46881A69}">
      <dgm:prSet/>
      <dgm:spPr/>
      <dgm:t>
        <a:bodyPr/>
        <a:lstStyle/>
        <a:p>
          <a:pPr rtl="0"/>
          <a:r>
            <a:rPr lang="en-US" b="1" dirty="0" smtClean="0"/>
            <a:t>Value Planning</a:t>
          </a:r>
        </a:p>
        <a:p>
          <a:pPr rtl="0"/>
          <a:r>
            <a:rPr lang="en-US" b="1" dirty="0" smtClean="0"/>
            <a:t>The Inputs</a:t>
          </a:r>
          <a:endParaRPr lang="en-US" b="1" dirty="0"/>
        </a:p>
      </dgm:t>
    </dgm:pt>
    <dgm:pt modelId="{EDF46F13-A297-4C42-BDE4-63189A3A1545}" type="parTrans" cxnId="{0F99445F-8D00-9C40-9912-C7AF6EA77AAC}">
      <dgm:prSet/>
      <dgm:spPr/>
      <dgm:t>
        <a:bodyPr/>
        <a:lstStyle/>
        <a:p>
          <a:endParaRPr lang="en-US"/>
        </a:p>
      </dgm:t>
    </dgm:pt>
    <dgm:pt modelId="{EFBBBCE6-3CF1-FE43-A100-4BDB7B2F9A07}" type="sibTrans" cxnId="{0F99445F-8D00-9C40-9912-C7AF6EA77AAC}">
      <dgm:prSet/>
      <dgm:spPr/>
      <dgm:t>
        <a:bodyPr/>
        <a:lstStyle/>
        <a:p>
          <a:endParaRPr lang="en-US"/>
        </a:p>
      </dgm:t>
    </dgm:pt>
    <dgm:pt modelId="{68E95998-7F18-234E-B2B1-0722F3AC77CB}" type="pres">
      <dgm:prSet presAssocID="{6DB43E35-F5BF-744B-A633-A1628F52FE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440ECA-7EA8-634F-858C-C7E3952CDC89}" type="pres">
      <dgm:prSet presAssocID="{8CC20F69-6352-C74F-99C6-41EE46881A69}" presName="root" presStyleCnt="0"/>
      <dgm:spPr/>
    </dgm:pt>
    <dgm:pt modelId="{0B2983BC-47C8-BF40-A71F-CA458A415AF8}" type="pres">
      <dgm:prSet presAssocID="{8CC20F69-6352-C74F-99C6-41EE46881A69}" presName="rootComposite" presStyleCnt="0"/>
      <dgm:spPr/>
    </dgm:pt>
    <dgm:pt modelId="{E5CBEDB2-AD0E-7A46-BB51-1C5676EC8A0B}" type="pres">
      <dgm:prSet presAssocID="{8CC20F69-6352-C74F-99C6-41EE46881A69}" presName="rootText" presStyleLbl="node1" presStyleIdx="0" presStyleCnt="1"/>
      <dgm:spPr/>
      <dgm:t>
        <a:bodyPr/>
        <a:lstStyle/>
        <a:p>
          <a:endParaRPr lang="en-US"/>
        </a:p>
      </dgm:t>
    </dgm:pt>
    <dgm:pt modelId="{BE25B1C4-DAD9-A743-AC90-95E0ED38B8C9}" type="pres">
      <dgm:prSet presAssocID="{8CC20F69-6352-C74F-99C6-41EE46881A69}" presName="rootConnector" presStyleLbl="node1" presStyleIdx="0" presStyleCnt="1"/>
      <dgm:spPr/>
      <dgm:t>
        <a:bodyPr/>
        <a:lstStyle/>
        <a:p>
          <a:endParaRPr lang="en-US"/>
        </a:p>
      </dgm:t>
    </dgm:pt>
    <dgm:pt modelId="{87C9230C-2042-AC48-B113-D92F73820CF7}" type="pres">
      <dgm:prSet presAssocID="{8CC20F69-6352-C74F-99C6-41EE46881A69}" presName="childShape" presStyleCnt="0"/>
      <dgm:spPr/>
    </dgm:pt>
  </dgm:ptLst>
  <dgm:cxnLst>
    <dgm:cxn modelId="{198C875E-F224-F54B-8F79-4BD7E7BBDB56}" type="presOf" srcId="{6DB43E35-F5BF-744B-A633-A1628F52FEFF}" destId="{68E95998-7F18-234E-B2B1-0722F3AC77CB}" srcOrd="0" destOrd="0" presId="urn:microsoft.com/office/officeart/2005/8/layout/hierarchy3"/>
    <dgm:cxn modelId="{0F99445F-8D00-9C40-9912-C7AF6EA77AAC}" srcId="{6DB43E35-F5BF-744B-A633-A1628F52FEFF}" destId="{8CC20F69-6352-C74F-99C6-41EE46881A69}" srcOrd="0" destOrd="0" parTransId="{EDF46F13-A297-4C42-BDE4-63189A3A1545}" sibTransId="{EFBBBCE6-3CF1-FE43-A100-4BDB7B2F9A07}"/>
    <dgm:cxn modelId="{160FFEEE-6F4C-4841-AD9E-1AE86FAC1FE9}" type="presOf" srcId="{8CC20F69-6352-C74F-99C6-41EE46881A69}" destId="{E5CBEDB2-AD0E-7A46-BB51-1C5676EC8A0B}" srcOrd="0" destOrd="0" presId="urn:microsoft.com/office/officeart/2005/8/layout/hierarchy3"/>
    <dgm:cxn modelId="{4FF22BA6-5860-8E46-90DD-8EAF250AA90C}" type="presOf" srcId="{8CC20F69-6352-C74F-99C6-41EE46881A69}" destId="{BE25B1C4-DAD9-A743-AC90-95E0ED38B8C9}" srcOrd="1" destOrd="0" presId="urn:microsoft.com/office/officeart/2005/8/layout/hierarchy3"/>
    <dgm:cxn modelId="{9E9375B3-0183-B340-B68E-449B9F52B6BD}" type="presParOf" srcId="{68E95998-7F18-234E-B2B1-0722F3AC77CB}" destId="{6C440ECA-7EA8-634F-858C-C7E3952CDC89}" srcOrd="0" destOrd="0" presId="urn:microsoft.com/office/officeart/2005/8/layout/hierarchy3"/>
    <dgm:cxn modelId="{8448E626-6341-DC45-B0C0-7B110D25C589}" type="presParOf" srcId="{6C440ECA-7EA8-634F-858C-C7E3952CDC89}" destId="{0B2983BC-47C8-BF40-A71F-CA458A415AF8}" srcOrd="0" destOrd="0" presId="urn:microsoft.com/office/officeart/2005/8/layout/hierarchy3"/>
    <dgm:cxn modelId="{484EB3C7-FFD5-8945-B112-88307CEAF236}" type="presParOf" srcId="{0B2983BC-47C8-BF40-A71F-CA458A415AF8}" destId="{E5CBEDB2-AD0E-7A46-BB51-1C5676EC8A0B}" srcOrd="0" destOrd="0" presId="urn:microsoft.com/office/officeart/2005/8/layout/hierarchy3"/>
    <dgm:cxn modelId="{C4CBD33E-FB78-9943-A3BC-988C91499D33}" type="presParOf" srcId="{0B2983BC-47C8-BF40-A71F-CA458A415AF8}" destId="{BE25B1C4-DAD9-A743-AC90-95E0ED38B8C9}" srcOrd="1" destOrd="0" presId="urn:microsoft.com/office/officeart/2005/8/layout/hierarchy3"/>
    <dgm:cxn modelId="{80DF765B-A654-6F4E-B713-429FD527216D}" type="presParOf" srcId="{6C440ECA-7EA8-634F-858C-C7E3952CDC89}" destId="{87C9230C-2042-AC48-B113-D92F73820C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794EA7-63B2-D144-ABB7-E6C5AE81ACB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3E1D4-CC07-C143-8A36-2B297717577C}">
      <dgm:prSet phldrT="[Text]"/>
      <dgm:spPr/>
      <dgm:t>
        <a:bodyPr/>
        <a:lstStyle/>
        <a:p>
          <a:r>
            <a:rPr lang="en-US" dirty="0" smtClean="0"/>
            <a:t>Product Management</a:t>
          </a:r>
        </a:p>
        <a:p>
          <a:r>
            <a:rPr lang="en-US" dirty="0" smtClean="0"/>
            <a:t>(deciding what the product should be)</a:t>
          </a:r>
          <a:endParaRPr lang="en-US" dirty="0"/>
        </a:p>
      </dgm:t>
    </dgm:pt>
    <dgm:pt modelId="{B9A9562B-897F-1242-B15A-1F995E18D4A3}" type="parTrans" cxnId="{95A5C57B-4E81-2940-AC37-0D5BC9B200F0}">
      <dgm:prSet/>
      <dgm:spPr/>
      <dgm:t>
        <a:bodyPr/>
        <a:lstStyle/>
        <a:p>
          <a:endParaRPr lang="en-US"/>
        </a:p>
      </dgm:t>
    </dgm:pt>
    <dgm:pt modelId="{733EEBCB-2413-1F47-9891-C45341B01977}" type="sibTrans" cxnId="{95A5C57B-4E81-2940-AC37-0D5BC9B200F0}">
      <dgm:prSet/>
      <dgm:spPr/>
      <dgm:t>
        <a:bodyPr/>
        <a:lstStyle/>
        <a:p>
          <a:endParaRPr lang="en-US"/>
        </a:p>
      </dgm:t>
    </dgm:pt>
    <dgm:pt modelId="{3479EB1A-7C2B-1444-8AD2-B2D86CEDAF48}">
      <dgm:prSet phldrT="[Text]"/>
      <dgm:spPr/>
      <dgm:t>
        <a:bodyPr/>
        <a:lstStyle/>
        <a:p>
          <a:r>
            <a:rPr lang="en-US" b="1" dirty="0" smtClean="0"/>
            <a:t>Stakeholders and their Needs</a:t>
          </a:r>
        </a:p>
        <a:p>
          <a:r>
            <a:rPr lang="en-US" dirty="0" smtClean="0"/>
            <a:t>(like: Potential New Users, Usability)</a:t>
          </a:r>
          <a:endParaRPr lang="en-US" dirty="0"/>
        </a:p>
      </dgm:t>
    </dgm:pt>
    <dgm:pt modelId="{BE962C2A-0578-0540-82E4-A61E6F770F60}" type="parTrans" cxnId="{3FA0B7A3-B4A4-D44E-8040-7E3455ACF3EA}">
      <dgm:prSet/>
      <dgm:spPr/>
      <dgm:t>
        <a:bodyPr/>
        <a:lstStyle/>
        <a:p>
          <a:endParaRPr lang="en-US"/>
        </a:p>
      </dgm:t>
    </dgm:pt>
    <dgm:pt modelId="{280BE3BB-DE52-0B4F-AE9B-CA69C3E38A65}" type="sibTrans" cxnId="{3FA0B7A3-B4A4-D44E-8040-7E3455ACF3EA}">
      <dgm:prSet/>
      <dgm:spPr/>
      <dgm:t>
        <a:bodyPr/>
        <a:lstStyle/>
        <a:p>
          <a:endParaRPr lang="en-US"/>
        </a:p>
      </dgm:t>
    </dgm:pt>
    <dgm:pt modelId="{CC42CCC8-39EA-6047-A7D4-6B0E9395A0A8}">
      <dgm:prSet phldrT="[Text]"/>
      <dgm:spPr/>
      <dgm:t>
        <a:bodyPr/>
        <a:lstStyle/>
        <a:p>
          <a:r>
            <a:rPr lang="en-US" b="1" dirty="0" smtClean="0"/>
            <a:t>Long Term Quality Needs</a:t>
          </a:r>
        </a:p>
        <a:p>
          <a:r>
            <a:rPr lang="en-US" dirty="0" smtClean="0"/>
            <a:t>(like Portability, Security, Adaptability)</a:t>
          </a:r>
          <a:endParaRPr lang="en-US" dirty="0"/>
        </a:p>
      </dgm:t>
    </dgm:pt>
    <dgm:pt modelId="{76A16409-497F-404B-A26B-6DAF8B781F75}" type="parTrans" cxnId="{C2E448EA-720E-7149-BAA0-30256F32CF5D}">
      <dgm:prSet/>
      <dgm:spPr/>
      <dgm:t>
        <a:bodyPr/>
        <a:lstStyle/>
        <a:p>
          <a:endParaRPr lang="en-US"/>
        </a:p>
      </dgm:t>
    </dgm:pt>
    <dgm:pt modelId="{A1BC9D8B-0902-3C4A-AC35-5B9651F3E805}" type="sibTrans" cxnId="{C2E448EA-720E-7149-BAA0-30256F32CF5D}">
      <dgm:prSet/>
      <dgm:spPr/>
      <dgm:t>
        <a:bodyPr/>
        <a:lstStyle/>
        <a:p>
          <a:endParaRPr lang="en-US"/>
        </a:p>
      </dgm:t>
    </dgm:pt>
    <dgm:pt modelId="{0D20BE09-E341-9F43-A2C0-C4684FDCBCDD}">
      <dgm:prSet phldrT="[Text]"/>
      <dgm:spPr/>
      <dgm:t>
        <a:bodyPr/>
        <a:lstStyle/>
        <a:p>
          <a:r>
            <a:rPr lang="en-US" dirty="0" smtClean="0"/>
            <a:t>Scrum Teams</a:t>
          </a:r>
        </a:p>
        <a:p>
          <a:r>
            <a:rPr lang="en-US" dirty="0" smtClean="0"/>
            <a:t>(building the product)</a:t>
          </a:r>
          <a:endParaRPr lang="en-US" dirty="0"/>
        </a:p>
      </dgm:t>
    </dgm:pt>
    <dgm:pt modelId="{02B6E036-DAD5-2C4C-8560-3C3B894FC646}" type="parTrans" cxnId="{70A3F842-4897-8049-BA7E-2602CE7BC11D}">
      <dgm:prSet/>
      <dgm:spPr/>
      <dgm:t>
        <a:bodyPr/>
        <a:lstStyle/>
        <a:p>
          <a:endParaRPr lang="en-US"/>
        </a:p>
      </dgm:t>
    </dgm:pt>
    <dgm:pt modelId="{F73E6017-3ACB-894F-A5CE-92BCAA2684B6}" type="sibTrans" cxnId="{70A3F842-4897-8049-BA7E-2602CE7BC11D}">
      <dgm:prSet/>
      <dgm:spPr/>
      <dgm:t>
        <a:bodyPr/>
        <a:lstStyle/>
        <a:p>
          <a:endParaRPr lang="en-US"/>
        </a:p>
      </dgm:t>
    </dgm:pt>
    <dgm:pt modelId="{6C38E77B-36C9-EC4D-B1E0-73B257D7BFC9}">
      <dgm:prSet phldrT="[Text]"/>
      <dgm:spPr/>
      <dgm:t>
        <a:bodyPr/>
        <a:lstStyle/>
        <a:p>
          <a:r>
            <a:rPr lang="en-US" b="1" dirty="0" smtClean="0"/>
            <a:t>Requirements</a:t>
          </a:r>
        </a:p>
        <a:p>
          <a:r>
            <a:rPr lang="en-US" dirty="0" smtClean="0"/>
            <a:t>(what to build, how well to build)</a:t>
          </a:r>
          <a:endParaRPr lang="en-US" dirty="0"/>
        </a:p>
      </dgm:t>
    </dgm:pt>
    <dgm:pt modelId="{F9D127A7-3634-7A42-824E-7D404586AEC3}" type="parTrans" cxnId="{DFF76205-00BF-974E-A758-222EE480B1FF}">
      <dgm:prSet/>
      <dgm:spPr/>
      <dgm:t>
        <a:bodyPr/>
        <a:lstStyle/>
        <a:p>
          <a:endParaRPr lang="en-US"/>
        </a:p>
      </dgm:t>
    </dgm:pt>
    <dgm:pt modelId="{2E2BFA1E-2208-0C48-9C7C-9888F38BB653}" type="sibTrans" cxnId="{DFF76205-00BF-974E-A758-222EE480B1FF}">
      <dgm:prSet/>
      <dgm:spPr/>
      <dgm:t>
        <a:bodyPr/>
        <a:lstStyle/>
        <a:p>
          <a:endParaRPr lang="en-US"/>
        </a:p>
      </dgm:t>
    </dgm:pt>
    <dgm:pt modelId="{320F14D0-77A8-1148-A83D-8DDBADF449C2}">
      <dgm:prSet phldrT="[Text]"/>
      <dgm:spPr/>
      <dgm:t>
        <a:bodyPr/>
        <a:lstStyle/>
        <a:p>
          <a:r>
            <a:rPr lang="en-US" b="1" dirty="0" smtClean="0"/>
            <a:t>High Level and Super-ordinate </a:t>
          </a:r>
        </a:p>
        <a:p>
          <a:r>
            <a:rPr lang="en-US" b="1" dirty="0" smtClean="0"/>
            <a:t>Designs and Architecture</a:t>
          </a:r>
        </a:p>
        <a:p>
          <a:r>
            <a:rPr lang="en-US" dirty="0" smtClean="0"/>
            <a:t>(how to build, solutions given from others)</a:t>
          </a:r>
          <a:endParaRPr lang="en-US" dirty="0"/>
        </a:p>
      </dgm:t>
    </dgm:pt>
    <dgm:pt modelId="{84A35A83-D096-304B-A774-BB5BF01CCA59}" type="parTrans" cxnId="{A5AB48D8-99B5-FE44-93C1-39785C1CDEC7}">
      <dgm:prSet/>
      <dgm:spPr/>
      <dgm:t>
        <a:bodyPr/>
        <a:lstStyle/>
        <a:p>
          <a:endParaRPr lang="en-US"/>
        </a:p>
      </dgm:t>
    </dgm:pt>
    <dgm:pt modelId="{8DF64287-65F1-D646-B7C2-76A0F347D131}" type="sibTrans" cxnId="{A5AB48D8-99B5-FE44-93C1-39785C1CDEC7}">
      <dgm:prSet/>
      <dgm:spPr/>
      <dgm:t>
        <a:bodyPr/>
        <a:lstStyle/>
        <a:p>
          <a:endParaRPr lang="en-US"/>
        </a:p>
      </dgm:t>
    </dgm:pt>
    <dgm:pt modelId="{17427194-63BD-A541-9CFB-DF44BDC7C837}" type="pres">
      <dgm:prSet presAssocID="{3C794EA7-63B2-D144-ABB7-E6C5AE81AC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9BF36B-9CE3-384C-A6D4-A418EE24AAD3}" type="pres">
      <dgm:prSet presAssocID="{9EE3E1D4-CC07-C143-8A36-2B297717577C}" presName="root" presStyleCnt="0"/>
      <dgm:spPr/>
    </dgm:pt>
    <dgm:pt modelId="{6D70AEF5-0B4C-F145-B6D4-53E264A6E1CA}" type="pres">
      <dgm:prSet presAssocID="{9EE3E1D4-CC07-C143-8A36-2B297717577C}" presName="rootComposite" presStyleCnt="0"/>
      <dgm:spPr/>
    </dgm:pt>
    <dgm:pt modelId="{F422EB32-2BE0-474D-B732-F3577958E65C}" type="pres">
      <dgm:prSet presAssocID="{9EE3E1D4-CC07-C143-8A36-2B297717577C}" presName="rootText" presStyleLbl="node1" presStyleIdx="0" presStyleCnt="2"/>
      <dgm:spPr/>
      <dgm:t>
        <a:bodyPr/>
        <a:lstStyle/>
        <a:p>
          <a:endParaRPr lang="en-US"/>
        </a:p>
      </dgm:t>
    </dgm:pt>
    <dgm:pt modelId="{E11CA75E-C1F2-C340-999D-45C7DDFF83DE}" type="pres">
      <dgm:prSet presAssocID="{9EE3E1D4-CC07-C143-8A36-2B297717577C}" presName="rootConnector" presStyleLbl="node1" presStyleIdx="0" presStyleCnt="2"/>
      <dgm:spPr/>
      <dgm:t>
        <a:bodyPr/>
        <a:lstStyle/>
        <a:p>
          <a:endParaRPr lang="en-US"/>
        </a:p>
      </dgm:t>
    </dgm:pt>
    <dgm:pt modelId="{EEE1D335-36F6-EB44-8A8D-BA603BCF1649}" type="pres">
      <dgm:prSet presAssocID="{9EE3E1D4-CC07-C143-8A36-2B297717577C}" presName="childShape" presStyleCnt="0"/>
      <dgm:spPr/>
    </dgm:pt>
    <dgm:pt modelId="{C934DCFC-BA1A-164B-AC77-71B9766568CD}" type="pres">
      <dgm:prSet presAssocID="{BE962C2A-0578-0540-82E4-A61E6F770F60}" presName="Name13" presStyleLbl="parChTrans1D2" presStyleIdx="0" presStyleCnt="4"/>
      <dgm:spPr/>
      <dgm:t>
        <a:bodyPr/>
        <a:lstStyle/>
        <a:p>
          <a:endParaRPr lang="en-US"/>
        </a:p>
      </dgm:t>
    </dgm:pt>
    <dgm:pt modelId="{6607E77C-0CB2-2B4B-A29F-65D57A33ED41}" type="pres">
      <dgm:prSet presAssocID="{3479EB1A-7C2B-1444-8AD2-B2D86CEDAF4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9BAF3-3682-7C4B-B570-E0809879F66D}" type="pres">
      <dgm:prSet presAssocID="{76A16409-497F-404B-A26B-6DAF8B781F7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F4E28576-6A2E-C14B-8F30-86A160AFAF53}" type="pres">
      <dgm:prSet presAssocID="{CC42CCC8-39EA-6047-A7D4-6B0E9395A0A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CE58B-116E-4743-B9DD-B9289FA8BAD9}" type="pres">
      <dgm:prSet presAssocID="{0D20BE09-E341-9F43-A2C0-C4684FDCBCDD}" presName="root" presStyleCnt="0"/>
      <dgm:spPr/>
    </dgm:pt>
    <dgm:pt modelId="{6A809D1B-C5D2-D54D-96A3-608220678F5B}" type="pres">
      <dgm:prSet presAssocID="{0D20BE09-E341-9F43-A2C0-C4684FDCBCDD}" presName="rootComposite" presStyleCnt="0"/>
      <dgm:spPr/>
    </dgm:pt>
    <dgm:pt modelId="{EB1D9B21-DF04-A64E-B792-EF5B0DACD349}" type="pres">
      <dgm:prSet presAssocID="{0D20BE09-E341-9F43-A2C0-C4684FDCBCDD}" presName="rootText" presStyleLbl="node1" presStyleIdx="1" presStyleCnt="2"/>
      <dgm:spPr/>
      <dgm:t>
        <a:bodyPr/>
        <a:lstStyle/>
        <a:p>
          <a:endParaRPr lang="en-US"/>
        </a:p>
      </dgm:t>
    </dgm:pt>
    <dgm:pt modelId="{FB7F3A18-00F3-F744-95ED-1B95A675495E}" type="pres">
      <dgm:prSet presAssocID="{0D20BE09-E341-9F43-A2C0-C4684FDCBC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67A50500-A0F7-DB48-B1DF-3B60CA344F61}" type="pres">
      <dgm:prSet presAssocID="{0D20BE09-E341-9F43-A2C0-C4684FDCBCDD}" presName="childShape" presStyleCnt="0"/>
      <dgm:spPr/>
    </dgm:pt>
    <dgm:pt modelId="{E230362E-B61D-FB47-A570-2091C4532073}" type="pres">
      <dgm:prSet presAssocID="{F9D127A7-3634-7A42-824E-7D404586AEC3}" presName="Name13" presStyleLbl="parChTrans1D2" presStyleIdx="2" presStyleCnt="4"/>
      <dgm:spPr/>
      <dgm:t>
        <a:bodyPr/>
        <a:lstStyle/>
        <a:p>
          <a:endParaRPr lang="en-US"/>
        </a:p>
      </dgm:t>
    </dgm:pt>
    <dgm:pt modelId="{FD0183E5-FD93-7C4A-8501-94A0948BA7E9}" type="pres">
      <dgm:prSet presAssocID="{6C38E77B-36C9-EC4D-B1E0-73B257D7BFC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67155-086F-1341-8B75-8A5B7EC4FABF}" type="pres">
      <dgm:prSet presAssocID="{84A35A83-D096-304B-A774-BB5BF01CCA5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C580EBE-815E-2940-881C-BE5EF235D9DC}" type="pres">
      <dgm:prSet presAssocID="{320F14D0-77A8-1148-A83D-8DDBADF449C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48EA-720E-7149-BAA0-30256F32CF5D}" srcId="{9EE3E1D4-CC07-C143-8A36-2B297717577C}" destId="{CC42CCC8-39EA-6047-A7D4-6B0E9395A0A8}" srcOrd="1" destOrd="0" parTransId="{76A16409-497F-404B-A26B-6DAF8B781F75}" sibTransId="{A1BC9D8B-0902-3C4A-AC35-5B9651F3E805}"/>
    <dgm:cxn modelId="{C4665A25-9B7B-7B48-BC62-51D9FD60755B}" type="presOf" srcId="{6C38E77B-36C9-EC4D-B1E0-73B257D7BFC9}" destId="{FD0183E5-FD93-7C4A-8501-94A0948BA7E9}" srcOrd="0" destOrd="0" presId="urn:microsoft.com/office/officeart/2005/8/layout/hierarchy3"/>
    <dgm:cxn modelId="{5A79AA3C-D335-604C-8951-200FBE8611F0}" type="presOf" srcId="{3C794EA7-63B2-D144-ABB7-E6C5AE81ACB0}" destId="{17427194-63BD-A541-9CFB-DF44BDC7C837}" srcOrd="0" destOrd="0" presId="urn:microsoft.com/office/officeart/2005/8/layout/hierarchy3"/>
    <dgm:cxn modelId="{71D14567-E5EC-E240-B417-9688572E0801}" type="presOf" srcId="{76A16409-497F-404B-A26B-6DAF8B781F75}" destId="{A679BAF3-3682-7C4B-B570-E0809879F66D}" srcOrd="0" destOrd="0" presId="urn:microsoft.com/office/officeart/2005/8/layout/hierarchy3"/>
    <dgm:cxn modelId="{9C23662F-3990-CD4E-9B4E-37AAE7BC2C0F}" type="presOf" srcId="{9EE3E1D4-CC07-C143-8A36-2B297717577C}" destId="{E11CA75E-C1F2-C340-999D-45C7DDFF83DE}" srcOrd="1" destOrd="0" presId="urn:microsoft.com/office/officeart/2005/8/layout/hierarchy3"/>
    <dgm:cxn modelId="{781B141E-491B-604C-89AC-F63C5BB97787}" type="presOf" srcId="{BE962C2A-0578-0540-82E4-A61E6F770F60}" destId="{C934DCFC-BA1A-164B-AC77-71B9766568CD}" srcOrd="0" destOrd="0" presId="urn:microsoft.com/office/officeart/2005/8/layout/hierarchy3"/>
    <dgm:cxn modelId="{A5AB48D8-99B5-FE44-93C1-39785C1CDEC7}" srcId="{0D20BE09-E341-9F43-A2C0-C4684FDCBCDD}" destId="{320F14D0-77A8-1148-A83D-8DDBADF449C2}" srcOrd="1" destOrd="0" parTransId="{84A35A83-D096-304B-A774-BB5BF01CCA59}" sibTransId="{8DF64287-65F1-D646-B7C2-76A0F347D131}"/>
    <dgm:cxn modelId="{01979F4C-9E56-174B-8AF0-E7E963A6F52F}" type="presOf" srcId="{0D20BE09-E341-9F43-A2C0-C4684FDCBCDD}" destId="{EB1D9B21-DF04-A64E-B792-EF5B0DACD349}" srcOrd="0" destOrd="0" presId="urn:microsoft.com/office/officeart/2005/8/layout/hierarchy3"/>
    <dgm:cxn modelId="{D9A143BE-71B2-C64A-B891-C9FB9CC6DD81}" type="presOf" srcId="{84A35A83-D096-304B-A774-BB5BF01CCA59}" destId="{E2B67155-086F-1341-8B75-8A5B7EC4FABF}" srcOrd="0" destOrd="0" presId="urn:microsoft.com/office/officeart/2005/8/layout/hierarchy3"/>
    <dgm:cxn modelId="{70A3F842-4897-8049-BA7E-2602CE7BC11D}" srcId="{3C794EA7-63B2-D144-ABB7-E6C5AE81ACB0}" destId="{0D20BE09-E341-9F43-A2C0-C4684FDCBCDD}" srcOrd="1" destOrd="0" parTransId="{02B6E036-DAD5-2C4C-8560-3C3B894FC646}" sibTransId="{F73E6017-3ACB-894F-A5CE-92BCAA2684B6}"/>
    <dgm:cxn modelId="{8E7759A6-C5DB-F047-99F0-F1A0EE6B89CA}" type="presOf" srcId="{3479EB1A-7C2B-1444-8AD2-B2D86CEDAF48}" destId="{6607E77C-0CB2-2B4B-A29F-65D57A33ED41}" srcOrd="0" destOrd="0" presId="urn:microsoft.com/office/officeart/2005/8/layout/hierarchy3"/>
    <dgm:cxn modelId="{3FA0B7A3-B4A4-D44E-8040-7E3455ACF3EA}" srcId="{9EE3E1D4-CC07-C143-8A36-2B297717577C}" destId="{3479EB1A-7C2B-1444-8AD2-B2D86CEDAF48}" srcOrd="0" destOrd="0" parTransId="{BE962C2A-0578-0540-82E4-A61E6F770F60}" sibTransId="{280BE3BB-DE52-0B4F-AE9B-CA69C3E38A65}"/>
    <dgm:cxn modelId="{14EBD821-B9F2-2446-9B78-0C92AD2A3780}" type="presOf" srcId="{CC42CCC8-39EA-6047-A7D4-6B0E9395A0A8}" destId="{F4E28576-6A2E-C14B-8F30-86A160AFAF53}" srcOrd="0" destOrd="0" presId="urn:microsoft.com/office/officeart/2005/8/layout/hierarchy3"/>
    <dgm:cxn modelId="{DFF76205-00BF-974E-A758-222EE480B1FF}" srcId="{0D20BE09-E341-9F43-A2C0-C4684FDCBCDD}" destId="{6C38E77B-36C9-EC4D-B1E0-73B257D7BFC9}" srcOrd="0" destOrd="0" parTransId="{F9D127A7-3634-7A42-824E-7D404586AEC3}" sibTransId="{2E2BFA1E-2208-0C48-9C7C-9888F38BB653}"/>
    <dgm:cxn modelId="{9EC795AB-DD73-AC40-ACDA-A01F937348DB}" type="presOf" srcId="{9EE3E1D4-CC07-C143-8A36-2B297717577C}" destId="{F422EB32-2BE0-474D-B732-F3577958E65C}" srcOrd="0" destOrd="0" presId="urn:microsoft.com/office/officeart/2005/8/layout/hierarchy3"/>
    <dgm:cxn modelId="{95A5C57B-4E81-2940-AC37-0D5BC9B200F0}" srcId="{3C794EA7-63B2-D144-ABB7-E6C5AE81ACB0}" destId="{9EE3E1D4-CC07-C143-8A36-2B297717577C}" srcOrd="0" destOrd="0" parTransId="{B9A9562B-897F-1242-B15A-1F995E18D4A3}" sibTransId="{733EEBCB-2413-1F47-9891-C45341B01977}"/>
    <dgm:cxn modelId="{E4BBC09F-009B-3C4D-A223-E546458516F5}" type="presOf" srcId="{F9D127A7-3634-7A42-824E-7D404586AEC3}" destId="{E230362E-B61D-FB47-A570-2091C4532073}" srcOrd="0" destOrd="0" presId="urn:microsoft.com/office/officeart/2005/8/layout/hierarchy3"/>
    <dgm:cxn modelId="{6A896B5A-DBD0-644B-ACAE-4EBECD2F3429}" type="presOf" srcId="{320F14D0-77A8-1148-A83D-8DDBADF449C2}" destId="{9C580EBE-815E-2940-881C-BE5EF235D9DC}" srcOrd="0" destOrd="0" presId="urn:microsoft.com/office/officeart/2005/8/layout/hierarchy3"/>
    <dgm:cxn modelId="{6854DF7F-87FF-C149-B9E6-DB7585C5B26B}" type="presOf" srcId="{0D20BE09-E341-9F43-A2C0-C4684FDCBCDD}" destId="{FB7F3A18-00F3-F744-95ED-1B95A675495E}" srcOrd="1" destOrd="0" presId="urn:microsoft.com/office/officeart/2005/8/layout/hierarchy3"/>
    <dgm:cxn modelId="{98763E12-C8F6-864A-A5D9-1CA6B4AC84F8}" type="presParOf" srcId="{17427194-63BD-A541-9CFB-DF44BDC7C837}" destId="{E39BF36B-9CE3-384C-A6D4-A418EE24AAD3}" srcOrd="0" destOrd="0" presId="urn:microsoft.com/office/officeart/2005/8/layout/hierarchy3"/>
    <dgm:cxn modelId="{A6DBCB44-BE46-F849-80E0-88B48127E9B7}" type="presParOf" srcId="{E39BF36B-9CE3-384C-A6D4-A418EE24AAD3}" destId="{6D70AEF5-0B4C-F145-B6D4-53E264A6E1CA}" srcOrd="0" destOrd="0" presId="urn:microsoft.com/office/officeart/2005/8/layout/hierarchy3"/>
    <dgm:cxn modelId="{29AA6059-9452-D748-AA49-C3D88476D6E7}" type="presParOf" srcId="{6D70AEF5-0B4C-F145-B6D4-53E264A6E1CA}" destId="{F422EB32-2BE0-474D-B732-F3577958E65C}" srcOrd="0" destOrd="0" presId="urn:microsoft.com/office/officeart/2005/8/layout/hierarchy3"/>
    <dgm:cxn modelId="{CA4856C9-42E9-174B-AB0F-307FF1633168}" type="presParOf" srcId="{6D70AEF5-0B4C-F145-B6D4-53E264A6E1CA}" destId="{E11CA75E-C1F2-C340-999D-45C7DDFF83DE}" srcOrd="1" destOrd="0" presId="urn:microsoft.com/office/officeart/2005/8/layout/hierarchy3"/>
    <dgm:cxn modelId="{3DA7F9B6-0C45-2843-A3E1-0B124F94128B}" type="presParOf" srcId="{E39BF36B-9CE3-384C-A6D4-A418EE24AAD3}" destId="{EEE1D335-36F6-EB44-8A8D-BA603BCF1649}" srcOrd="1" destOrd="0" presId="urn:microsoft.com/office/officeart/2005/8/layout/hierarchy3"/>
    <dgm:cxn modelId="{27817B7C-E907-264F-9A2D-CD2052D06940}" type="presParOf" srcId="{EEE1D335-36F6-EB44-8A8D-BA603BCF1649}" destId="{C934DCFC-BA1A-164B-AC77-71B9766568CD}" srcOrd="0" destOrd="0" presId="urn:microsoft.com/office/officeart/2005/8/layout/hierarchy3"/>
    <dgm:cxn modelId="{BE10E76E-32DB-F047-9B6B-B639F8D5E8D1}" type="presParOf" srcId="{EEE1D335-36F6-EB44-8A8D-BA603BCF1649}" destId="{6607E77C-0CB2-2B4B-A29F-65D57A33ED41}" srcOrd="1" destOrd="0" presId="urn:microsoft.com/office/officeart/2005/8/layout/hierarchy3"/>
    <dgm:cxn modelId="{747EC223-92DD-9046-9BF8-1BF334C188CD}" type="presParOf" srcId="{EEE1D335-36F6-EB44-8A8D-BA603BCF1649}" destId="{A679BAF3-3682-7C4B-B570-E0809879F66D}" srcOrd="2" destOrd="0" presId="urn:microsoft.com/office/officeart/2005/8/layout/hierarchy3"/>
    <dgm:cxn modelId="{324316A1-48D6-A548-8E92-95D2887595C2}" type="presParOf" srcId="{EEE1D335-36F6-EB44-8A8D-BA603BCF1649}" destId="{F4E28576-6A2E-C14B-8F30-86A160AFAF53}" srcOrd="3" destOrd="0" presId="urn:microsoft.com/office/officeart/2005/8/layout/hierarchy3"/>
    <dgm:cxn modelId="{1C485591-CDA5-054F-B053-45A9DB8CC17A}" type="presParOf" srcId="{17427194-63BD-A541-9CFB-DF44BDC7C837}" destId="{86ECE58B-116E-4743-B9DD-B9289FA8BAD9}" srcOrd="1" destOrd="0" presId="urn:microsoft.com/office/officeart/2005/8/layout/hierarchy3"/>
    <dgm:cxn modelId="{B8FAA063-5E16-994E-93E7-7179F1E758CE}" type="presParOf" srcId="{86ECE58B-116E-4743-B9DD-B9289FA8BAD9}" destId="{6A809D1B-C5D2-D54D-96A3-608220678F5B}" srcOrd="0" destOrd="0" presId="urn:microsoft.com/office/officeart/2005/8/layout/hierarchy3"/>
    <dgm:cxn modelId="{D7D5CDE1-8698-614F-8CB7-20B11091B658}" type="presParOf" srcId="{6A809D1B-C5D2-D54D-96A3-608220678F5B}" destId="{EB1D9B21-DF04-A64E-B792-EF5B0DACD349}" srcOrd="0" destOrd="0" presId="urn:microsoft.com/office/officeart/2005/8/layout/hierarchy3"/>
    <dgm:cxn modelId="{FADE5E30-E6FC-7348-9667-A1682270FB5C}" type="presParOf" srcId="{6A809D1B-C5D2-D54D-96A3-608220678F5B}" destId="{FB7F3A18-00F3-F744-95ED-1B95A675495E}" srcOrd="1" destOrd="0" presId="urn:microsoft.com/office/officeart/2005/8/layout/hierarchy3"/>
    <dgm:cxn modelId="{8414294A-976D-4C46-A77D-BA249A3ECFE2}" type="presParOf" srcId="{86ECE58B-116E-4743-B9DD-B9289FA8BAD9}" destId="{67A50500-A0F7-DB48-B1DF-3B60CA344F61}" srcOrd="1" destOrd="0" presId="urn:microsoft.com/office/officeart/2005/8/layout/hierarchy3"/>
    <dgm:cxn modelId="{9E6EF52C-366D-6C4C-8655-A4F048A28D05}" type="presParOf" srcId="{67A50500-A0F7-DB48-B1DF-3B60CA344F61}" destId="{E230362E-B61D-FB47-A570-2091C4532073}" srcOrd="0" destOrd="0" presId="urn:microsoft.com/office/officeart/2005/8/layout/hierarchy3"/>
    <dgm:cxn modelId="{E00DECC9-593A-8C49-B643-3E43DE579DCC}" type="presParOf" srcId="{67A50500-A0F7-DB48-B1DF-3B60CA344F61}" destId="{FD0183E5-FD93-7C4A-8501-94A0948BA7E9}" srcOrd="1" destOrd="0" presId="urn:microsoft.com/office/officeart/2005/8/layout/hierarchy3"/>
    <dgm:cxn modelId="{D1C9CB01-A3B1-204C-A106-2F031CF80909}" type="presParOf" srcId="{67A50500-A0F7-DB48-B1DF-3B60CA344F61}" destId="{E2B67155-086F-1341-8B75-8A5B7EC4FABF}" srcOrd="2" destOrd="0" presId="urn:microsoft.com/office/officeart/2005/8/layout/hierarchy3"/>
    <dgm:cxn modelId="{3FF87E4D-21DC-1342-87C1-1E6A61333A7C}" type="presParOf" srcId="{67A50500-A0F7-DB48-B1DF-3B60CA344F61}" destId="{9C580EBE-815E-2940-881C-BE5EF235D9D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B43E35-F5BF-744B-A633-A1628F52FEFF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C20F69-6352-C74F-99C6-41EE46881A69}">
      <dgm:prSet/>
      <dgm:spPr/>
      <dgm:t>
        <a:bodyPr/>
        <a:lstStyle/>
        <a:p>
          <a:pPr rtl="0"/>
          <a:r>
            <a:rPr lang="en-US" b="1" dirty="0" smtClean="0"/>
            <a:t>Value Planning</a:t>
          </a:r>
        </a:p>
        <a:p>
          <a:pPr rtl="0"/>
          <a:r>
            <a:rPr lang="en-US" b="1" dirty="0" smtClean="0"/>
            <a:t>The Work Products - outputs</a:t>
          </a:r>
          <a:endParaRPr lang="en-US" b="1" dirty="0"/>
        </a:p>
      </dgm:t>
    </dgm:pt>
    <dgm:pt modelId="{EDF46F13-A297-4C42-BDE4-63189A3A1545}" type="parTrans" cxnId="{0F99445F-8D00-9C40-9912-C7AF6EA77AAC}">
      <dgm:prSet/>
      <dgm:spPr/>
      <dgm:t>
        <a:bodyPr/>
        <a:lstStyle/>
        <a:p>
          <a:endParaRPr lang="en-US"/>
        </a:p>
      </dgm:t>
    </dgm:pt>
    <dgm:pt modelId="{EFBBBCE6-3CF1-FE43-A100-4BDB7B2F9A07}" type="sibTrans" cxnId="{0F99445F-8D00-9C40-9912-C7AF6EA77AAC}">
      <dgm:prSet/>
      <dgm:spPr/>
      <dgm:t>
        <a:bodyPr/>
        <a:lstStyle/>
        <a:p>
          <a:endParaRPr lang="en-US"/>
        </a:p>
      </dgm:t>
    </dgm:pt>
    <dgm:pt modelId="{68E95998-7F18-234E-B2B1-0722F3AC77CB}" type="pres">
      <dgm:prSet presAssocID="{6DB43E35-F5BF-744B-A633-A1628F52FE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440ECA-7EA8-634F-858C-C7E3952CDC89}" type="pres">
      <dgm:prSet presAssocID="{8CC20F69-6352-C74F-99C6-41EE46881A69}" presName="root" presStyleCnt="0"/>
      <dgm:spPr/>
    </dgm:pt>
    <dgm:pt modelId="{0B2983BC-47C8-BF40-A71F-CA458A415AF8}" type="pres">
      <dgm:prSet presAssocID="{8CC20F69-6352-C74F-99C6-41EE46881A69}" presName="rootComposite" presStyleCnt="0"/>
      <dgm:spPr/>
    </dgm:pt>
    <dgm:pt modelId="{E5CBEDB2-AD0E-7A46-BB51-1C5676EC8A0B}" type="pres">
      <dgm:prSet presAssocID="{8CC20F69-6352-C74F-99C6-41EE46881A69}" presName="rootText" presStyleLbl="node1" presStyleIdx="0" presStyleCnt="1"/>
      <dgm:spPr/>
      <dgm:t>
        <a:bodyPr/>
        <a:lstStyle/>
        <a:p>
          <a:endParaRPr lang="en-US"/>
        </a:p>
      </dgm:t>
    </dgm:pt>
    <dgm:pt modelId="{BE25B1C4-DAD9-A743-AC90-95E0ED38B8C9}" type="pres">
      <dgm:prSet presAssocID="{8CC20F69-6352-C74F-99C6-41EE46881A69}" presName="rootConnector" presStyleLbl="node1" presStyleIdx="0" presStyleCnt="1"/>
      <dgm:spPr/>
      <dgm:t>
        <a:bodyPr/>
        <a:lstStyle/>
        <a:p>
          <a:endParaRPr lang="en-US"/>
        </a:p>
      </dgm:t>
    </dgm:pt>
    <dgm:pt modelId="{87C9230C-2042-AC48-B113-D92F73820CF7}" type="pres">
      <dgm:prSet presAssocID="{8CC20F69-6352-C74F-99C6-41EE46881A69}" presName="childShape" presStyleCnt="0"/>
      <dgm:spPr/>
    </dgm:pt>
  </dgm:ptLst>
  <dgm:cxnLst>
    <dgm:cxn modelId="{D1FDB217-3DED-FB4F-86E3-1E7B7879EC76}" type="presOf" srcId="{8CC20F69-6352-C74F-99C6-41EE46881A69}" destId="{BE25B1C4-DAD9-A743-AC90-95E0ED38B8C9}" srcOrd="1" destOrd="0" presId="urn:microsoft.com/office/officeart/2005/8/layout/hierarchy3"/>
    <dgm:cxn modelId="{0F99445F-8D00-9C40-9912-C7AF6EA77AAC}" srcId="{6DB43E35-F5BF-744B-A633-A1628F52FEFF}" destId="{8CC20F69-6352-C74F-99C6-41EE46881A69}" srcOrd="0" destOrd="0" parTransId="{EDF46F13-A297-4C42-BDE4-63189A3A1545}" sibTransId="{EFBBBCE6-3CF1-FE43-A100-4BDB7B2F9A07}"/>
    <dgm:cxn modelId="{79F1F9F6-0A65-C249-95D3-EE1A67C07B22}" type="presOf" srcId="{8CC20F69-6352-C74F-99C6-41EE46881A69}" destId="{E5CBEDB2-AD0E-7A46-BB51-1C5676EC8A0B}" srcOrd="0" destOrd="0" presId="urn:microsoft.com/office/officeart/2005/8/layout/hierarchy3"/>
    <dgm:cxn modelId="{7FF9E6E1-995A-D945-93D8-728036CAEFD9}" type="presOf" srcId="{6DB43E35-F5BF-744B-A633-A1628F52FEFF}" destId="{68E95998-7F18-234E-B2B1-0722F3AC77CB}" srcOrd="0" destOrd="0" presId="urn:microsoft.com/office/officeart/2005/8/layout/hierarchy3"/>
    <dgm:cxn modelId="{4E33C2AA-E287-CA4C-B0F4-B2BF7D3219B1}" type="presParOf" srcId="{68E95998-7F18-234E-B2B1-0722F3AC77CB}" destId="{6C440ECA-7EA8-634F-858C-C7E3952CDC89}" srcOrd="0" destOrd="0" presId="urn:microsoft.com/office/officeart/2005/8/layout/hierarchy3"/>
    <dgm:cxn modelId="{E2816D3A-3316-7D49-982C-A3B4A8319859}" type="presParOf" srcId="{6C440ECA-7EA8-634F-858C-C7E3952CDC89}" destId="{0B2983BC-47C8-BF40-A71F-CA458A415AF8}" srcOrd="0" destOrd="0" presId="urn:microsoft.com/office/officeart/2005/8/layout/hierarchy3"/>
    <dgm:cxn modelId="{D4E0550F-14F7-C147-8A1C-E52B5098DA14}" type="presParOf" srcId="{0B2983BC-47C8-BF40-A71F-CA458A415AF8}" destId="{E5CBEDB2-AD0E-7A46-BB51-1C5676EC8A0B}" srcOrd="0" destOrd="0" presId="urn:microsoft.com/office/officeart/2005/8/layout/hierarchy3"/>
    <dgm:cxn modelId="{369A2B4E-A4E3-924E-9B86-8E1D935E2269}" type="presParOf" srcId="{0B2983BC-47C8-BF40-A71F-CA458A415AF8}" destId="{BE25B1C4-DAD9-A743-AC90-95E0ED38B8C9}" srcOrd="1" destOrd="0" presId="urn:microsoft.com/office/officeart/2005/8/layout/hierarchy3"/>
    <dgm:cxn modelId="{89A81556-F65A-7142-8DA5-1BF454C10695}" type="presParOf" srcId="{6C440ECA-7EA8-634F-858C-C7E3952CDC89}" destId="{87C9230C-2042-AC48-B113-D92F73820CF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794EA7-63B2-D144-ABB7-E6C5AE81ACB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3E1D4-CC07-C143-8A36-2B297717577C}">
      <dgm:prSet phldrT="[Text]"/>
      <dgm:spPr/>
      <dgm:t>
        <a:bodyPr/>
        <a:lstStyle/>
        <a:p>
          <a:r>
            <a:rPr lang="en-US" dirty="0" smtClean="0"/>
            <a:t>Product Management</a:t>
          </a:r>
        </a:p>
        <a:p>
          <a:r>
            <a:rPr lang="en-US" dirty="0" smtClean="0"/>
            <a:t>(deciding what the product should be)</a:t>
          </a:r>
          <a:endParaRPr lang="en-US" dirty="0"/>
        </a:p>
      </dgm:t>
    </dgm:pt>
    <dgm:pt modelId="{B9A9562B-897F-1242-B15A-1F995E18D4A3}" type="parTrans" cxnId="{95A5C57B-4E81-2940-AC37-0D5BC9B200F0}">
      <dgm:prSet/>
      <dgm:spPr/>
      <dgm:t>
        <a:bodyPr/>
        <a:lstStyle/>
        <a:p>
          <a:endParaRPr lang="en-US"/>
        </a:p>
      </dgm:t>
    </dgm:pt>
    <dgm:pt modelId="{733EEBCB-2413-1F47-9891-C45341B01977}" type="sibTrans" cxnId="{95A5C57B-4E81-2940-AC37-0D5BC9B200F0}">
      <dgm:prSet/>
      <dgm:spPr/>
      <dgm:t>
        <a:bodyPr/>
        <a:lstStyle/>
        <a:p>
          <a:endParaRPr lang="en-US"/>
        </a:p>
      </dgm:t>
    </dgm:pt>
    <dgm:pt modelId="{3479EB1A-7C2B-1444-8AD2-B2D86CEDAF48}">
      <dgm:prSet phldrT="[Text]"/>
      <dgm:spPr/>
      <dgm:t>
        <a:bodyPr/>
        <a:lstStyle/>
        <a:p>
          <a:r>
            <a:rPr lang="en-US" dirty="0" smtClean="0"/>
            <a:t>Product Owner:</a:t>
          </a:r>
        </a:p>
        <a:p>
          <a:r>
            <a:rPr lang="en-US" b="1" dirty="0" smtClean="0"/>
            <a:t>Requirements, </a:t>
          </a:r>
          <a:r>
            <a:rPr lang="en-US" dirty="0" smtClean="0"/>
            <a:t>particularly top critical few improvement requirements</a:t>
          </a:r>
          <a:endParaRPr lang="en-US" dirty="0"/>
        </a:p>
      </dgm:t>
    </dgm:pt>
    <dgm:pt modelId="{BE962C2A-0578-0540-82E4-A61E6F770F60}" type="parTrans" cxnId="{3FA0B7A3-B4A4-D44E-8040-7E3455ACF3EA}">
      <dgm:prSet/>
      <dgm:spPr/>
      <dgm:t>
        <a:bodyPr/>
        <a:lstStyle/>
        <a:p>
          <a:endParaRPr lang="en-US"/>
        </a:p>
      </dgm:t>
    </dgm:pt>
    <dgm:pt modelId="{280BE3BB-DE52-0B4F-AE9B-CA69C3E38A65}" type="sibTrans" cxnId="{3FA0B7A3-B4A4-D44E-8040-7E3455ACF3EA}">
      <dgm:prSet/>
      <dgm:spPr/>
      <dgm:t>
        <a:bodyPr/>
        <a:lstStyle/>
        <a:p>
          <a:endParaRPr lang="en-US"/>
        </a:p>
      </dgm:t>
    </dgm:pt>
    <dgm:pt modelId="{CC42CCC8-39EA-6047-A7D4-6B0E9395A0A8}">
      <dgm:prSet phldrT="[Text]"/>
      <dgm:spPr/>
      <dgm:t>
        <a:bodyPr/>
        <a:lstStyle/>
        <a:p>
          <a:r>
            <a:rPr lang="en-US" dirty="0" smtClean="0"/>
            <a:t>System Architect:</a:t>
          </a:r>
        </a:p>
        <a:p>
          <a:r>
            <a:rPr lang="en-US" b="1" dirty="0" smtClean="0"/>
            <a:t>Technical Architecture to support long term </a:t>
          </a:r>
        </a:p>
        <a:p>
          <a:r>
            <a:rPr lang="en-US" dirty="0" smtClean="0"/>
            <a:t>(like suppliers, interfaces, platforms, languages)</a:t>
          </a:r>
          <a:endParaRPr lang="en-US" dirty="0"/>
        </a:p>
      </dgm:t>
    </dgm:pt>
    <dgm:pt modelId="{76A16409-497F-404B-A26B-6DAF8B781F75}" type="parTrans" cxnId="{C2E448EA-720E-7149-BAA0-30256F32CF5D}">
      <dgm:prSet/>
      <dgm:spPr/>
      <dgm:t>
        <a:bodyPr/>
        <a:lstStyle/>
        <a:p>
          <a:endParaRPr lang="en-US"/>
        </a:p>
      </dgm:t>
    </dgm:pt>
    <dgm:pt modelId="{A1BC9D8B-0902-3C4A-AC35-5B9651F3E805}" type="sibTrans" cxnId="{C2E448EA-720E-7149-BAA0-30256F32CF5D}">
      <dgm:prSet/>
      <dgm:spPr/>
      <dgm:t>
        <a:bodyPr/>
        <a:lstStyle/>
        <a:p>
          <a:endParaRPr lang="en-US"/>
        </a:p>
      </dgm:t>
    </dgm:pt>
    <dgm:pt modelId="{0D20BE09-E341-9F43-A2C0-C4684FDCBCDD}">
      <dgm:prSet phldrT="[Text]"/>
      <dgm:spPr/>
      <dgm:t>
        <a:bodyPr/>
        <a:lstStyle/>
        <a:p>
          <a:r>
            <a:rPr lang="en-US" dirty="0" smtClean="0"/>
            <a:t>Scrum Teams</a:t>
          </a:r>
        </a:p>
        <a:p>
          <a:r>
            <a:rPr lang="en-US" dirty="0" smtClean="0"/>
            <a:t>(building the product)</a:t>
          </a:r>
          <a:endParaRPr lang="en-US" dirty="0"/>
        </a:p>
      </dgm:t>
    </dgm:pt>
    <dgm:pt modelId="{02B6E036-DAD5-2C4C-8560-3C3B894FC646}" type="parTrans" cxnId="{70A3F842-4897-8049-BA7E-2602CE7BC11D}">
      <dgm:prSet/>
      <dgm:spPr/>
      <dgm:t>
        <a:bodyPr/>
        <a:lstStyle/>
        <a:p>
          <a:endParaRPr lang="en-US"/>
        </a:p>
      </dgm:t>
    </dgm:pt>
    <dgm:pt modelId="{F73E6017-3ACB-894F-A5CE-92BCAA2684B6}" type="sibTrans" cxnId="{70A3F842-4897-8049-BA7E-2602CE7BC11D}">
      <dgm:prSet/>
      <dgm:spPr/>
      <dgm:t>
        <a:bodyPr/>
        <a:lstStyle/>
        <a:p>
          <a:endParaRPr lang="en-US"/>
        </a:p>
      </dgm:t>
    </dgm:pt>
    <dgm:pt modelId="{6C38E77B-36C9-EC4D-B1E0-73B257D7BFC9}">
      <dgm:prSet phldrT="[Text]"/>
      <dgm:spPr/>
      <dgm:t>
        <a:bodyPr/>
        <a:lstStyle/>
        <a:p>
          <a:r>
            <a:rPr lang="en-US" dirty="0" smtClean="0"/>
            <a:t>Scrum Master:</a:t>
          </a:r>
          <a:endParaRPr lang="en-US" dirty="0" smtClean="0"/>
        </a:p>
        <a:p>
          <a:r>
            <a:rPr lang="en-US" b="1" smtClean="0"/>
            <a:t> ensure team empowerment</a:t>
          </a:r>
          <a:endParaRPr lang="en-US" b="1" dirty="0"/>
        </a:p>
      </dgm:t>
    </dgm:pt>
    <dgm:pt modelId="{F9D127A7-3634-7A42-824E-7D404586AEC3}" type="parTrans" cxnId="{DFF76205-00BF-974E-A758-222EE480B1FF}">
      <dgm:prSet/>
      <dgm:spPr/>
      <dgm:t>
        <a:bodyPr/>
        <a:lstStyle/>
        <a:p>
          <a:endParaRPr lang="en-US"/>
        </a:p>
      </dgm:t>
    </dgm:pt>
    <dgm:pt modelId="{2E2BFA1E-2208-0C48-9C7C-9888F38BB653}" type="sibTrans" cxnId="{DFF76205-00BF-974E-A758-222EE480B1FF}">
      <dgm:prSet/>
      <dgm:spPr/>
      <dgm:t>
        <a:bodyPr/>
        <a:lstStyle/>
        <a:p>
          <a:endParaRPr lang="en-US"/>
        </a:p>
      </dgm:t>
    </dgm:pt>
    <dgm:pt modelId="{320F14D0-77A8-1148-A83D-8DDBADF449C2}">
      <dgm:prSet phldrT="[Text]"/>
      <dgm:spPr/>
      <dgm:t>
        <a:bodyPr/>
        <a:lstStyle/>
        <a:p>
          <a:r>
            <a:rPr lang="en-US" dirty="0" smtClean="0"/>
            <a:t>Team Members: (IT)</a:t>
          </a:r>
        </a:p>
        <a:p>
          <a:r>
            <a:rPr lang="en-US" b="1" dirty="0" smtClean="0"/>
            <a:t>Codes, Tests,  System Improvements, Reports on progress, Work Process Improvements</a:t>
          </a:r>
          <a:endParaRPr lang="en-US" b="1" dirty="0"/>
        </a:p>
      </dgm:t>
    </dgm:pt>
    <dgm:pt modelId="{84A35A83-D096-304B-A774-BB5BF01CCA59}" type="parTrans" cxnId="{A5AB48D8-99B5-FE44-93C1-39785C1CDEC7}">
      <dgm:prSet/>
      <dgm:spPr/>
      <dgm:t>
        <a:bodyPr/>
        <a:lstStyle/>
        <a:p>
          <a:endParaRPr lang="en-US"/>
        </a:p>
      </dgm:t>
    </dgm:pt>
    <dgm:pt modelId="{8DF64287-65F1-D646-B7C2-76A0F347D131}" type="sibTrans" cxnId="{A5AB48D8-99B5-FE44-93C1-39785C1CDEC7}">
      <dgm:prSet/>
      <dgm:spPr/>
      <dgm:t>
        <a:bodyPr/>
        <a:lstStyle/>
        <a:p>
          <a:endParaRPr lang="en-US"/>
        </a:p>
      </dgm:t>
    </dgm:pt>
    <dgm:pt modelId="{D7BB26E8-C66F-6B4D-ABCC-EB23FAE1E5C6}">
      <dgm:prSet/>
      <dgm:spPr/>
      <dgm:t>
        <a:bodyPr/>
        <a:lstStyle/>
        <a:p>
          <a:r>
            <a:rPr lang="en-US" b="1" dirty="0" smtClean="0"/>
            <a:t>Strategies, Designs, Solutions</a:t>
          </a:r>
        </a:p>
        <a:p>
          <a:r>
            <a:rPr lang="en-US" dirty="0" smtClean="0"/>
            <a:t>(How we propose to deliver the improvements)</a:t>
          </a:r>
          <a:endParaRPr lang="en-US" dirty="0"/>
        </a:p>
      </dgm:t>
    </dgm:pt>
    <dgm:pt modelId="{9E7DE064-C6DA-BD4E-9123-0D99DC3CF1A8}" type="parTrans" cxnId="{C3FFD699-D341-AA4C-AC62-01634BBA78A8}">
      <dgm:prSet/>
      <dgm:spPr/>
    </dgm:pt>
    <dgm:pt modelId="{489554FB-015C-CA40-B571-E18789583F6D}" type="sibTrans" cxnId="{C3FFD699-D341-AA4C-AC62-01634BBA78A8}">
      <dgm:prSet/>
      <dgm:spPr/>
    </dgm:pt>
    <dgm:pt modelId="{17427194-63BD-A541-9CFB-DF44BDC7C837}" type="pres">
      <dgm:prSet presAssocID="{3C794EA7-63B2-D144-ABB7-E6C5AE81AC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9BF36B-9CE3-384C-A6D4-A418EE24AAD3}" type="pres">
      <dgm:prSet presAssocID="{9EE3E1D4-CC07-C143-8A36-2B297717577C}" presName="root" presStyleCnt="0"/>
      <dgm:spPr/>
    </dgm:pt>
    <dgm:pt modelId="{6D70AEF5-0B4C-F145-B6D4-53E264A6E1CA}" type="pres">
      <dgm:prSet presAssocID="{9EE3E1D4-CC07-C143-8A36-2B297717577C}" presName="rootComposite" presStyleCnt="0"/>
      <dgm:spPr/>
    </dgm:pt>
    <dgm:pt modelId="{F422EB32-2BE0-474D-B732-F3577958E65C}" type="pres">
      <dgm:prSet presAssocID="{9EE3E1D4-CC07-C143-8A36-2B297717577C}" presName="rootText" presStyleLbl="node1" presStyleIdx="0" presStyleCnt="2"/>
      <dgm:spPr/>
      <dgm:t>
        <a:bodyPr/>
        <a:lstStyle/>
        <a:p>
          <a:endParaRPr lang="en-US"/>
        </a:p>
      </dgm:t>
    </dgm:pt>
    <dgm:pt modelId="{E11CA75E-C1F2-C340-999D-45C7DDFF83DE}" type="pres">
      <dgm:prSet presAssocID="{9EE3E1D4-CC07-C143-8A36-2B297717577C}" presName="rootConnector" presStyleLbl="node1" presStyleIdx="0" presStyleCnt="2"/>
      <dgm:spPr/>
      <dgm:t>
        <a:bodyPr/>
        <a:lstStyle/>
        <a:p>
          <a:endParaRPr lang="en-US"/>
        </a:p>
      </dgm:t>
    </dgm:pt>
    <dgm:pt modelId="{EEE1D335-36F6-EB44-8A8D-BA603BCF1649}" type="pres">
      <dgm:prSet presAssocID="{9EE3E1D4-CC07-C143-8A36-2B297717577C}" presName="childShape" presStyleCnt="0"/>
      <dgm:spPr/>
    </dgm:pt>
    <dgm:pt modelId="{C934DCFC-BA1A-164B-AC77-71B9766568CD}" type="pres">
      <dgm:prSet presAssocID="{BE962C2A-0578-0540-82E4-A61E6F770F60}" presName="Name13" presStyleLbl="parChTrans1D2" presStyleIdx="0" presStyleCnt="5"/>
      <dgm:spPr/>
      <dgm:t>
        <a:bodyPr/>
        <a:lstStyle/>
        <a:p>
          <a:endParaRPr lang="en-US"/>
        </a:p>
      </dgm:t>
    </dgm:pt>
    <dgm:pt modelId="{6607E77C-0CB2-2B4B-A29F-65D57A33ED41}" type="pres">
      <dgm:prSet presAssocID="{3479EB1A-7C2B-1444-8AD2-B2D86CEDAF48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99CEC-0566-644F-8015-C11BE53A669C}" type="pres">
      <dgm:prSet presAssocID="{9E7DE064-C6DA-BD4E-9123-0D99DC3CF1A8}" presName="Name13" presStyleLbl="parChTrans1D2" presStyleIdx="1" presStyleCnt="5"/>
      <dgm:spPr/>
    </dgm:pt>
    <dgm:pt modelId="{68F36651-3A41-2D45-93CA-0CFEE98E5318}" type="pres">
      <dgm:prSet presAssocID="{D7BB26E8-C66F-6B4D-ABCC-EB23FAE1E5C6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9BAF3-3682-7C4B-B570-E0809879F66D}" type="pres">
      <dgm:prSet presAssocID="{76A16409-497F-404B-A26B-6DAF8B781F75}" presName="Name13" presStyleLbl="parChTrans1D2" presStyleIdx="2" presStyleCnt="5"/>
      <dgm:spPr/>
      <dgm:t>
        <a:bodyPr/>
        <a:lstStyle/>
        <a:p>
          <a:endParaRPr lang="en-US"/>
        </a:p>
      </dgm:t>
    </dgm:pt>
    <dgm:pt modelId="{F4E28576-6A2E-C14B-8F30-86A160AFAF53}" type="pres">
      <dgm:prSet presAssocID="{CC42CCC8-39EA-6047-A7D4-6B0E9395A0A8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CE58B-116E-4743-B9DD-B9289FA8BAD9}" type="pres">
      <dgm:prSet presAssocID="{0D20BE09-E341-9F43-A2C0-C4684FDCBCDD}" presName="root" presStyleCnt="0"/>
      <dgm:spPr/>
    </dgm:pt>
    <dgm:pt modelId="{6A809D1B-C5D2-D54D-96A3-608220678F5B}" type="pres">
      <dgm:prSet presAssocID="{0D20BE09-E341-9F43-A2C0-C4684FDCBCDD}" presName="rootComposite" presStyleCnt="0"/>
      <dgm:spPr/>
    </dgm:pt>
    <dgm:pt modelId="{EB1D9B21-DF04-A64E-B792-EF5B0DACD349}" type="pres">
      <dgm:prSet presAssocID="{0D20BE09-E341-9F43-A2C0-C4684FDCBCDD}" presName="rootText" presStyleLbl="node1" presStyleIdx="1" presStyleCnt="2"/>
      <dgm:spPr/>
      <dgm:t>
        <a:bodyPr/>
        <a:lstStyle/>
        <a:p>
          <a:endParaRPr lang="en-US"/>
        </a:p>
      </dgm:t>
    </dgm:pt>
    <dgm:pt modelId="{FB7F3A18-00F3-F744-95ED-1B95A675495E}" type="pres">
      <dgm:prSet presAssocID="{0D20BE09-E341-9F43-A2C0-C4684FDCBCDD}" presName="rootConnector" presStyleLbl="node1" presStyleIdx="1" presStyleCnt="2"/>
      <dgm:spPr/>
      <dgm:t>
        <a:bodyPr/>
        <a:lstStyle/>
        <a:p>
          <a:endParaRPr lang="en-US"/>
        </a:p>
      </dgm:t>
    </dgm:pt>
    <dgm:pt modelId="{67A50500-A0F7-DB48-B1DF-3B60CA344F61}" type="pres">
      <dgm:prSet presAssocID="{0D20BE09-E341-9F43-A2C0-C4684FDCBCDD}" presName="childShape" presStyleCnt="0"/>
      <dgm:spPr/>
    </dgm:pt>
    <dgm:pt modelId="{E230362E-B61D-FB47-A570-2091C4532073}" type="pres">
      <dgm:prSet presAssocID="{F9D127A7-3634-7A42-824E-7D404586AEC3}" presName="Name13" presStyleLbl="parChTrans1D2" presStyleIdx="3" presStyleCnt="5"/>
      <dgm:spPr/>
      <dgm:t>
        <a:bodyPr/>
        <a:lstStyle/>
        <a:p>
          <a:endParaRPr lang="en-US"/>
        </a:p>
      </dgm:t>
    </dgm:pt>
    <dgm:pt modelId="{FD0183E5-FD93-7C4A-8501-94A0948BA7E9}" type="pres">
      <dgm:prSet presAssocID="{6C38E77B-36C9-EC4D-B1E0-73B257D7BFC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67155-086F-1341-8B75-8A5B7EC4FABF}" type="pres">
      <dgm:prSet presAssocID="{84A35A83-D096-304B-A774-BB5BF01CCA59}" presName="Name13" presStyleLbl="parChTrans1D2" presStyleIdx="4" presStyleCnt="5"/>
      <dgm:spPr/>
      <dgm:t>
        <a:bodyPr/>
        <a:lstStyle/>
        <a:p>
          <a:endParaRPr lang="en-US"/>
        </a:p>
      </dgm:t>
    </dgm:pt>
    <dgm:pt modelId="{9C580EBE-815E-2940-881C-BE5EF235D9DC}" type="pres">
      <dgm:prSet presAssocID="{320F14D0-77A8-1148-A83D-8DDBADF449C2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E448EA-720E-7149-BAA0-30256F32CF5D}" srcId="{9EE3E1D4-CC07-C143-8A36-2B297717577C}" destId="{CC42CCC8-39EA-6047-A7D4-6B0E9395A0A8}" srcOrd="2" destOrd="0" parTransId="{76A16409-497F-404B-A26B-6DAF8B781F75}" sibTransId="{A1BC9D8B-0902-3C4A-AC35-5B9651F3E805}"/>
    <dgm:cxn modelId="{7025732F-6DF6-F748-87EA-83073AC41423}" type="presOf" srcId="{3C794EA7-63B2-D144-ABB7-E6C5AE81ACB0}" destId="{17427194-63BD-A541-9CFB-DF44BDC7C837}" srcOrd="0" destOrd="0" presId="urn:microsoft.com/office/officeart/2005/8/layout/hierarchy3"/>
    <dgm:cxn modelId="{BBBEB49F-CF62-9640-B19F-7B35253B07C1}" type="presOf" srcId="{BE962C2A-0578-0540-82E4-A61E6F770F60}" destId="{C934DCFC-BA1A-164B-AC77-71B9766568CD}" srcOrd="0" destOrd="0" presId="urn:microsoft.com/office/officeart/2005/8/layout/hierarchy3"/>
    <dgm:cxn modelId="{CD97E793-284A-9D4B-BC17-7585DBD27FB2}" type="presOf" srcId="{9E7DE064-C6DA-BD4E-9123-0D99DC3CF1A8}" destId="{18899CEC-0566-644F-8015-C11BE53A669C}" srcOrd="0" destOrd="0" presId="urn:microsoft.com/office/officeart/2005/8/layout/hierarchy3"/>
    <dgm:cxn modelId="{2D628BED-63BC-6246-A1CD-55D6EACCFE46}" type="presOf" srcId="{F9D127A7-3634-7A42-824E-7D404586AEC3}" destId="{E230362E-B61D-FB47-A570-2091C4532073}" srcOrd="0" destOrd="0" presId="urn:microsoft.com/office/officeart/2005/8/layout/hierarchy3"/>
    <dgm:cxn modelId="{A5AB48D8-99B5-FE44-93C1-39785C1CDEC7}" srcId="{0D20BE09-E341-9F43-A2C0-C4684FDCBCDD}" destId="{320F14D0-77A8-1148-A83D-8DDBADF449C2}" srcOrd="1" destOrd="0" parTransId="{84A35A83-D096-304B-A774-BB5BF01CCA59}" sibTransId="{8DF64287-65F1-D646-B7C2-76A0F347D131}"/>
    <dgm:cxn modelId="{24722746-3B2B-8F47-8345-BCC0E3673D7A}" type="presOf" srcId="{CC42CCC8-39EA-6047-A7D4-6B0E9395A0A8}" destId="{F4E28576-6A2E-C14B-8F30-86A160AFAF53}" srcOrd="0" destOrd="0" presId="urn:microsoft.com/office/officeart/2005/8/layout/hierarchy3"/>
    <dgm:cxn modelId="{70A3F842-4897-8049-BA7E-2602CE7BC11D}" srcId="{3C794EA7-63B2-D144-ABB7-E6C5AE81ACB0}" destId="{0D20BE09-E341-9F43-A2C0-C4684FDCBCDD}" srcOrd="1" destOrd="0" parTransId="{02B6E036-DAD5-2C4C-8560-3C3B894FC646}" sibTransId="{F73E6017-3ACB-894F-A5CE-92BCAA2684B6}"/>
    <dgm:cxn modelId="{EF9E3ABE-D166-7C4F-BB22-5D8E592BE1B5}" type="presOf" srcId="{0D20BE09-E341-9F43-A2C0-C4684FDCBCDD}" destId="{EB1D9B21-DF04-A64E-B792-EF5B0DACD349}" srcOrd="0" destOrd="0" presId="urn:microsoft.com/office/officeart/2005/8/layout/hierarchy3"/>
    <dgm:cxn modelId="{3FA0B7A3-B4A4-D44E-8040-7E3455ACF3EA}" srcId="{9EE3E1D4-CC07-C143-8A36-2B297717577C}" destId="{3479EB1A-7C2B-1444-8AD2-B2D86CEDAF48}" srcOrd="0" destOrd="0" parTransId="{BE962C2A-0578-0540-82E4-A61E6F770F60}" sibTransId="{280BE3BB-DE52-0B4F-AE9B-CA69C3E38A65}"/>
    <dgm:cxn modelId="{DFF76205-00BF-974E-A758-222EE480B1FF}" srcId="{0D20BE09-E341-9F43-A2C0-C4684FDCBCDD}" destId="{6C38E77B-36C9-EC4D-B1E0-73B257D7BFC9}" srcOrd="0" destOrd="0" parTransId="{F9D127A7-3634-7A42-824E-7D404586AEC3}" sibTransId="{2E2BFA1E-2208-0C48-9C7C-9888F38BB653}"/>
    <dgm:cxn modelId="{695177F5-7FFF-F444-A335-38F1F20A1593}" type="presOf" srcId="{0D20BE09-E341-9F43-A2C0-C4684FDCBCDD}" destId="{FB7F3A18-00F3-F744-95ED-1B95A675495E}" srcOrd="1" destOrd="0" presId="urn:microsoft.com/office/officeart/2005/8/layout/hierarchy3"/>
    <dgm:cxn modelId="{78EF960A-C9B7-254C-AFE4-54333781A8C4}" type="presOf" srcId="{9EE3E1D4-CC07-C143-8A36-2B297717577C}" destId="{E11CA75E-C1F2-C340-999D-45C7DDFF83DE}" srcOrd="1" destOrd="0" presId="urn:microsoft.com/office/officeart/2005/8/layout/hierarchy3"/>
    <dgm:cxn modelId="{95A5C57B-4E81-2940-AC37-0D5BC9B200F0}" srcId="{3C794EA7-63B2-D144-ABB7-E6C5AE81ACB0}" destId="{9EE3E1D4-CC07-C143-8A36-2B297717577C}" srcOrd="0" destOrd="0" parTransId="{B9A9562B-897F-1242-B15A-1F995E18D4A3}" sibTransId="{733EEBCB-2413-1F47-9891-C45341B01977}"/>
    <dgm:cxn modelId="{EA003CEA-B6F5-6B44-A770-6A7E73AFD896}" type="presOf" srcId="{320F14D0-77A8-1148-A83D-8DDBADF449C2}" destId="{9C580EBE-815E-2940-881C-BE5EF235D9DC}" srcOrd="0" destOrd="0" presId="urn:microsoft.com/office/officeart/2005/8/layout/hierarchy3"/>
    <dgm:cxn modelId="{B123AC38-B379-674B-9442-94000D5054FB}" type="presOf" srcId="{76A16409-497F-404B-A26B-6DAF8B781F75}" destId="{A679BAF3-3682-7C4B-B570-E0809879F66D}" srcOrd="0" destOrd="0" presId="urn:microsoft.com/office/officeart/2005/8/layout/hierarchy3"/>
    <dgm:cxn modelId="{620694EF-8BE2-854C-A37B-E43175B91181}" type="presOf" srcId="{3479EB1A-7C2B-1444-8AD2-B2D86CEDAF48}" destId="{6607E77C-0CB2-2B4B-A29F-65D57A33ED41}" srcOrd="0" destOrd="0" presId="urn:microsoft.com/office/officeart/2005/8/layout/hierarchy3"/>
    <dgm:cxn modelId="{36AB8E2A-766D-004F-B4FD-F11676BD671C}" type="presOf" srcId="{6C38E77B-36C9-EC4D-B1E0-73B257D7BFC9}" destId="{FD0183E5-FD93-7C4A-8501-94A0948BA7E9}" srcOrd="0" destOrd="0" presId="urn:microsoft.com/office/officeart/2005/8/layout/hierarchy3"/>
    <dgm:cxn modelId="{2924345F-1B26-3643-BDDE-ED31CE27DB28}" type="presOf" srcId="{D7BB26E8-C66F-6B4D-ABCC-EB23FAE1E5C6}" destId="{68F36651-3A41-2D45-93CA-0CFEE98E5318}" srcOrd="0" destOrd="0" presId="urn:microsoft.com/office/officeart/2005/8/layout/hierarchy3"/>
    <dgm:cxn modelId="{F69CD1B3-DB16-8840-89A9-CAE60BF3F482}" type="presOf" srcId="{9EE3E1D4-CC07-C143-8A36-2B297717577C}" destId="{F422EB32-2BE0-474D-B732-F3577958E65C}" srcOrd="0" destOrd="0" presId="urn:microsoft.com/office/officeart/2005/8/layout/hierarchy3"/>
    <dgm:cxn modelId="{F6C2CD1E-C2E0-E34E-AA33-F8087E548AE0}" type="presOf" srcId="{84A35A83-D096-304B-A774-BB5BF01CCA59}" destId="{E2B67155-086F-1341-8B75-8A5B7EC4FABF}" srcOrd="0" destOrd="0" presId="urn:microsoft.com/office/officeart/2005/8/layout/hierarchy3"/>
    <dgm:cxn modelId="{C3FFD699-D341-AA4C-AC62-01634BBA78A8}" srcId="{9EE3E1D4-CC07-C143-8A36-2B297717577C}" destId="{D7BB26E8-C66F-6B4D-ABCC-EB23FAE1E5C6}" srcOrd="1" destOrd="0" parTransId="{9E7DE064-C6DA-BD4E-9123-0D99DC3CF1A8}" sibTransId="{489554FB-015C-CA40-B571-E18789583F6D}"/>
    <dgm:cxn modelId="{5C3BAE15-1B98-0642-B568-2B885630CE18}" type="presParOf" srcId="{17427194-63BD-A541-9CFB-DF44BDC7C837}" destId="{E39BF36B-9CE3-384C-A6D4-A418EE24AAD3}" srcOrd="0" destOrd="0" presId="urn:microsoft.com/office/officeart/2005/8/layout/hierarchy3"/>
    <dgm:cxn modelId="{9E25F21C-377A-E443-B521-CAEFE5DDAA78}" type="presParOf" srcId="{E39BF36B-9CE3-384C-A6D4-A418EE24AAD3}" destId="{6D70AEF5-0B4C-F145-B6D4-53E264A6E1CA}" srcOrd="0" destOrd="0" presId="urn:microsoft.com/office/officeart/2005/8/layout/hierarchy3"/>
    <dgm:cxn modelId="{6D96CA7C-E052-D246-A4A3-CE8FEB85C2B0}" type="presParOf" srcId="{6D70AEF5-0B4C-F145-B6D4-53E264A6E1CA}" destId="{F422EB32-2BE0-474D-B732-F3577958E65C}" srcOrd="0" destOrd="0" presId="urn:microsoft.com/office/officeart/2005/8/layout/hierarchy3"/>
    <dgm:cxn modelId="{DCAD1F5C-F33F-7243-8F73-3F9C9323BA2E}" type="presParOf" srcId="{6D70AEF5-0B4C-F145-B6D4-53E264A6E1CA}" destId="{E11CA75E-C1F2-C340-999D-45C7DDFF83DE}" srcOrd="1" destOrd="0" presId="urn:microsoft.com/office/officeart/2005/8/layout/hierarchy3"/>
    <dgm:cxn modelId="{46157B4D-11A2-F943-9F08-F29C446FA344}" type="presParOf" srcId="{E39BF36B-9CE3-384C-A6D4-A418EE24AAD3}" destId="{EEE1D335-36F6-EB44-8A8D-BA603BCF1649}" srcOrd="1" destOrd="0" presId="urn:microsoft.com/office/officeart/2005/8/layout/hierarchy3"/>
    <dgm:cxn modelId="{890F0B8F-00FC-E546-A2A6-D4DB88F9D228}" type="presParOf" srcId="{EEE1D335-36F6-EB44-8A8D-BA603BCF1649}" destId="{C934DCFC-BA1A-164B-AC77-71B9766568CD}" srcOrd="0" destOrd="0" presId="urn:microsoft.com/office/officeart/2005/8/layout/hierarchy3"/>
    <dgm:cxn modelId="{2FDD0AB6-44CD-484D-A007-E09817E5B332}" type="presParOf" srcId="{EEE1D335-36F6-EB44-8A8D-BA603BCF1649}" destId="{6607E77C-0CB2-2B4B-A29F-65D57A33ED41}" srcOrd="1" destOrd="0" presId="urn:microsoft.com/office/officeart/2005/8/layout/hierarchy3"/>
    <dgm:cxn modelId="{BC430D02-72C5-7446-B7D0-F1E37AAAD7CE}" type="presParOf" srcId="{EEE1D335-36F6-EB44-8A8D-BA603BCF1649}" destId="{18899CEC-0566-644F-8015-C11BE53A669C}" srcOrd="2" destOrd="0" presId="urn:microsoft.com/office/officeart/2005/8/layout/hierarchy3"/>
    <dgm:cxn modelId="{98969AEF-4C79-3E4C-8E26-E758E574067A}" type="presParOf" srcId="{EEE1D335-36F6-EB44-8A8D-BA603BCF1649}" destId="{68F36651-3A41-2D45-93CA-0CFEE98E5318}" srcOrd="3" destOrd="0" presId="urn:microsoft.com/office/officeart/2005/8/layout/hierarchy3"/>
    <dgm:cxn modelId="{204CA177-035E-5F41-B9A7-57F7672CC967}" type="presParOf" srcId="{EEE1D335-36F6-EB44-8A8D-BA603BCF1649}" destId="{A679BAF3-3682-7C4B-B570-E0809879F66D}" srcOrd="4" destOrd="0" presId="urn:microsoft.com/office/officeart/2005/8/layout/hierarchy3"/>
    <dgm:cxn modelId="{32A19252-6364-5146-9460-F139FE74157A}" type="presParOf" srcId="{EEE1D335-36F6-EB44-8A8D-BA603BCF1649}" destId="{F4E28576-6A2E-C14B-8F30-86A160AFAF53}" srcOrd="5" destOrd="0" presId="urn:microsoft.com/office/officeart/2005/8/layout/hierarchy3"/>
    <dgm:cxn modelId="{49C57D32-3472-8441-B75D-5F636D5C0525}" type="presParOf" srcId="{17427194-63BD-A541-9CFB-DF44BDC7C837}" destId="{86ECE58B-116E-4743-B9DD-B9289FA8BAD9}" srcOrd="1" destOrd="0" presId="urn:microsoft.com/office/officeart/2005/8/layout/hierarchy3"/>
    <dgm:cxn modelId="{54301693-44EA-B048-B3AE-15F7347298D1}" type="presParOf" srcId="{86ECE58B-116E-4743-B9DD-B9289FA8BAD9}" destId="{6A809D1B-C5D2-D54D-96A3-608220678F5B}" srcOrd="0" destOrd="0" presId="urn:microsoft.com/office/officeart/2005/8/layout/hierarchy3"/>
    <dgm:cxn modelId="{DB9E14F6-8020-504F-9A5E-C74A779E4F9A}" type="presParOf" srcId="{6A809D1B-C5D2-D54D-96A3-608220678F5B}" destId="{EB1D9B21-DF04-A64E-B792-EF5B0DACD349}" srcOrd="0" destOrd="0" presId="urn:microsoft.com/office/officeart/2005/8/layout/hierarchy3"/>
    <dgm:cxn modelId="{DCFB4071-7046-2D4D-ACE6-71917F3D7C04}" type="presParOf" srcId="{6A809D1B-C5D2-D54D-96A3-608220678F5B}" destId="{FB7F3A18-00F3-F744-95ED-1B95A675495E}" srcOrd="1" destOrd="0" presId="urn:microsoft.com/office/officeart/2005/8/layout/hierarchy3"/>
    <dgm:cxn modelId="{1C2D6CEA-41C9-EE43-B79F-09FFAF42CADE}" type="presParOf" srcId="{86ECE58B-116E-4743-B9DD-B9289FA8BAD9}" destId="{67A50500-A0F7-DB48-B1DF-3B60CA344F61}" srcOrd="1" destOrd="0" presId="urn:microsoft.com/office/officeart/2005/8/layout/hierarchy3"/>
    <dgm:cxn modelId="{58C1077C-0F53-9641-8F18-6A5AE3087F25}" type="presParOf" srcId="{67A50500-A0F7-DB48-B1DF-3B60CA344F61}" destId="{E230362E-B61D-FB47-A570-2091C4532073}" srcOrd="0" destOrd="0" presId="urn:microsoft.com/office/officeart/2005/8/layout/hierarchy3"/>
    <dgm:cxn modelId="{97C14F17-6597-C241-8A5F-A2F18D629EB7}" type="presParOf" srcId="{67A50500-A0F7-DB48-B1DF-3B60CA344F61}" destId="{FD0183E5-FD93-7C4A-8501-94A0948BA7E9}" srcOrd="1" destOrd="0" presId="urn:microsoft.com/office/officeart/2005/8/layout/hierarchy3"/>
    <dgm:cxn modelId="{71D2E873-9B3F-1B4E-A4D5-53D20F5D9218}" type="presParOf" srcId="{67A50500-A0F7-DB48-B1DF-3B60CA344F61}" destId="{E2B67155-086F-1341-8B75-8A5B7EC4FABF}" srcOrd="2" destOrd="0" presId="urn:microsoft.com/office/officeart/2005/8/layout/hierarchy3"/>
    <dgm:cxn modelId="{93C603AD-B7F0-7544-9234-4F73A393B3B9}" type="presParOf" srcId="{67A50500-A0F7-DB48-B1DF-3B60CA344F61}" destId="{9C580EBE-815E-2940-881C-BE5EF235D9D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0DCCBA-9C62-E840-8C46-25FAE607FDD9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94FC79-FB07-EC49-A834-A72330321977}">
      <dgm:prSet phldrT="[Text]"/>
      <dgm:spPr/>
      <dgm:t>
        <a:bodyPr/>
        <a:lstStyle/>
        <a:p>
          <a:r>
            <a:rPr lang="en-US" dirty="0" smtClean="0"/>
            <a:t>Gather all relevant inputs: Analyze The Market and Related Environment</a:t>
          </a:r>
          <a:endParaRPr lang="en-US" dirty="0"/>
        </a:p>
      </dgm:t>
    </dgm:pt>
    <dgm:pt modelId="{2050F460-F79E-B748-A44A-1996AD556AA2}" type="parTrans" cxnId="{71FC05F4-A890-2041-966A-4C8556A9D2A7}">
      <dgm:prSet/>
      <dgm:spPr/>
      <dgm:t>
        <a:bodyPr/>
        <a:lstStyle/>
        <a:p>
          <a:endParaRPr lang="en-US"/>
        </a:p>
      </dgm:t>
    </dgm:pt>
    <dgm:pt modelId="{732E5DE3-6F1E-9B49-8ED1-A8D7ADF8758C}" type="sibTrans" cxnId="{71FC05F4-A890-2041-966A-4C8556A9D2A7}">
      <dgm:prSet/>
      <dgm:spPr/>
      <dgm:t>
        <a:bodyPr/>
        <a:lstStyle/>
        <a:p>
          <a:endParaRPr lang="en-US"/>
        </a:p>
      </dgm:t>
    </dgm:pt>
    <dgm:pt modelId="{412F8029-F1A0-764A-AB43-2D8486D21044}">
      <dgm:prSet phldrT="[Text]"/>
      <dgm:spPr/>
      <dgm:t>
        <a:bodyPr/>
        <a:lstStyle/>
        <a:p>
          <a:r>
            <a:rPr lang="en-US" dirty="0" smtClean="0"/>
            <a:t>Stakeholders</a:t>
          </a:r>
          <a:endParaRPr lang="en-US" dirty="0"/>
        </a:p>
      </dgm:t>
    </dgm:pt>
    <dgm:pt modelId="{2F8455EF-7944-CB4A-9A50-33C23CBB6E7A}" type="parTrans" cxnId="{E0966FE2-3CE1-344B-BE84-22C69874D791}">
      <dgm:prSet/>
      <dgm:spPr/>
      <dgm:t>
        <a:bodyPr/>
        <a:lstStyle/>
        <a:p>
          <a:endParaRPr lang="en-US"/>
        </a:p>
      </dgm:t>
    </dgm:pt>
    <dgm:pt modelId="{7719FC01-5E6D-F147-9DAE-74A643AE7986}" type="sibTrans" cxnId="{E0966FE2-3CE1-344B-BE84-22C69874D791}">
      <dgm:prSet/>
      <dgm:spPr/>
      <dgm:t>
        <a:bodyPr/>
        <a:lstStyle/>
        <a:p>
          <a:endParaRPr lang="en-US"/>
        </a:p>
      </dgm:t>
    </dgm:pt>
    <dgm:pt modelId="{4AAA2D4E-B514-C94D-9E86-7B31EEF34FA2}">
      <dgm:prSet phldrT="[Text]"/>
      <dgm:spPr/>
      <dgm:t>
        <a:bodyPr/>
        <a:lstStyle/>
        <a:p>
          <a:r>
            <a:rPr lang="en-US" dirty="0" smtClean="0"/>
            <a:t>Stakeholder needs</a:t>
          </a:r>
          <a:endParaRPr lang="en-US" dirty="0"/>
        </a:p>
      </dgm:t>
    </dgm:pt>
    <dgm:pt modelId="{30A26A6F-27E3-824B-B7D7-A3FE441E7649}" type="parTrans" cxnId="{5B65B3CF-3F75-8843-877A-EB3C453EBB6D}">
      <dgm:prSet/>
      <dgm:spPr/>
      <dgm:t>
        <a:bodyPr/>
        <a:lstStyle/>
        <a:p>
          <a:endParaRPr lang="en-US"/>
        </a:p>
      </dgm:t>
    </dgm:pt>
    <dgm:pt modelId="{DEF2EAA0-F535-2449-86C4-0D91AD1ED995}" type="sibTrans" cxnId="{5B65B3CF-3F75-8843-877A-EB3C453EBB6D}">
      <dgm:prSet/>
      <dgm:spPr/>
      <dgm:t>
        <a:bodyPr/>
        <a:lstStyle/>
        <a:p>
          <a:endParaRPr lang="en-US"/>
        </a:p>
      </dgm:t>
    </dgm:pt>
    <dgm:pt modelId="{7BE69994-3390-F343-95C7-4A4BEFD57967}">
      <dgm:prSet phldrT="[Text]"/>
      <dgm:spPr/>
      <dgm:t>
        <a:bodyPr/>
        <a:lstStyle/>
        <a:p>
          <a:r>
            <a:rPr lang="en-US" dirty="0" smtClean="0"/>
            <a:t>Clarify Needs and Organize the Information: Clear and Complete Requirements</a:t>
          </a:r>
          <a:endParaRPr lang="en-US" dirty="0"/>
        </a:p>
      </dgm:t>
    </dgm:pt>
    <dgm:pt modelId="{F8FE8129-5A6B-184F-AB00-641BD444B000}" type="parTrans" cxnId="{69733A28-54FF-AF46-853F-392B67D865A2}">
      <dgm:prSet/>
      <dgm:spPr/>
      <dgm:t>
        <a:bodyPr/>
        <a:lstStyle/>
        <a:p>
          <a:endParaRPr lang="en-US"/>
        </a:p>
      </dgm:t>
    </dgm:pt>
    <dgm:pt modelId="{F49BE00C-E959-454F-818F-F26F98A93517}" type="sibTrans" cxnId="{69733A28-54FF-AF46-853F-392B67D865A2}">
      <dgm:prSet/>
      <dgm:spPr/>
      <dgm:t>
        <a:bodyPr/>
        <a:lstStyle/>
        <a:p>
          <a:endParaRPr lang="en-US"/>
        </a:p>
      </dgm:t>
    </dgm:pt>
    <dgm:pt modelId="{C6864D1E-F95B-194E-9AE5-5F510C3DADC6}">
      <dgm:prSet phldrT="[Text]"/>
      <dgm:spPr/>
      <dgm:t>
        <a:bodyPr/>
        <a:lstStyle/>
        <a:p>
          <a:r>
            <a:rPr lang="en-US" dirty="0" smtClean="0"/>
            <a:t>Quantify Improvements and Constraints</a:t>
          </a:r>
          <a:endParaRPr lang="en-US" dirty="0"/>
        </a:p>
      </dgm:t>
    </dgm:pt>
    <dgm:pt modelId="{097BA93C-301A-3D42-80AA-2346A4B0D6A9}" type="parTrans" cxnId="{304FFC60-642F-BB4D-BDB4-71888215AC66}">
      <dgm:prSet/>
      <dgm:spPr/>
      <dgm:t>
        <a:bodyPr/>
        <a:lstStyle/>
        <a:p>
          <a:endParaRPr lang="en-US"/>
        </a:p>
      </dgm:t>
    </dgm:pt>
    <dgm:pt modelId="{6EE6C0B5-BA8F-6A4C-89C0-1545CF24C2B4}" type="sibTrans" cxnId="{304FFC60-642F-BB4D-BDB4-71888215AC66}">
      <dgm:prSet/>
      <dgm:spPr/>
      <dgm:t>
        <a:bodyPr/>
        <a:lstStyle/>
        <a:p>
          <a:endParaRPr lang="en-US"/>
        </a:p>
      </dgm:t>
    </dgm:pt>
    <dgm:pt modelId="{9402C5F1-97A6-4E43-9E5C-ED96AFFFA293}">
      <dgm:prSet phldrT="[Text]"/>
      <dgm:spPr/>
      <dgm:t>
        <a:bodyPr/>
        <a:lstStyle/>
        <a:p>
          <a:r>
            <a:rPr lang="en-US" dirty="0" smtClean="0"/>
            <a:t>Add info about risks, sources, priorities</a:t>
          </a:r>
          <a:endParaRPr lang="en-US" dirty="0"/>
        </a:p>
      </dgm:t>
    </dgm:pt>
    <dgm:pt modelId="{AD2AFADE-5C36-5247-8584-2FF2B71F737F}" type="parTrans" cxnId="{AC07E190-AC72-D748-8358-FE5EFD0D48AE}">
      <dgm:prSet/>
      <dgm:spPr/>
      <dgm:t>
        <a:bodyPr/>
        <a:lstStyle/>
        <a:p>
          <a:endParaRPr lang="en-US"/>
        </a:p>
      </dgm:t>
    </dgm:pt>
    <dgm:pt modelId="{E33E4537-81AD-F040-A1D9-B3E376D24C10}" type="sibTrans" cxnId="{AC07E190-AC72-D748-8358-FE5EFD0D48AE}">
      <dgm:prSet/>
      <dgm:spPr/>
      <dgm:t>
        <a:bodyPr/>
        <a:lstStyle/>
        <a:p>
          <a:endParaRPr lang="en-US"/>
        </a:p>
      </dgm:t>
    </dgm:pt>
    <dgm:pt modelId="{8CAD4D96-E8D6-7044-8BBC-0D0A06B9824A}">
      <dgm:prSet phldrT="[Text]"/>
      <dgm:spPr/>
      <dgm:t>
        <a:bodyPr/>
        <a:lstStyle/>
        <a:p>
          <a:r>
            <a:rPr lang="en-US" dirty="0" smtClean="0"/>
            <a:t>Decide how to deliver the requirements – Product Design</a:t>
          </a:r>
          <a:endParaRPr lang="en-US" dirty="0"/>
        </a:p>
      </dgm:t>
    </dgm:pt>
    <dgm:pt modelId="{ED86F838-DAA0-854B-8867-54F30E46557A}" type="parTrans" cxnId="{B2D119AC-53A0-6A42-AA9C-EFC948011062}">
      <dgm:prSet/>
      <dgm:spPr/>
      <dgm:t>
        <a:bodyPr/>
        <a:lstStyle/>
        <a:p>
          <a:endParaRPr lang="en-US"/>
        </a:p>
      </dgm:t>
    </dgm:pt>
    <dgm:pt modelId="{232D80E4-2639-0040-A525-3928F45FFB3C}" type="sibTrans" cxnId="{B2D119AC-53A0-6A42-AA9C-EFC948011062}">
      <dgm:prSet/>
      <dgm:spPr/>
      <dgm:t>
        <a:bodyPr/>
        <a:lstStyle/>
        <a:p>
          <a:endParaRPr lang="en-US"/>
        </a:p>
      </dgm:t>
    </dgm:pt>
    <dgm:pt modelId="{C4BE7D5B-D327-0343-8D07-D7562C19C95F}">
      <dgm:prSet phldrT="[Text]"/>
      <dgm:spPr/>
      <dgm:t>
        <a:bodyPr/>
        <a:lstStyle/>
        <a:p>
          <a:r>
            <a:rPr lang="en-US" dirty="0" smtClean="0"/>
            <a:t>Strategies, Design, Architecture</a:t>
          </a:r>
          <a:endParaRPr lang="en-US" dirty="0"/>
        </a:p>
      </dgm:t>
    </dgm:pt>
    <dgm:pt modelId="{223A153A-BA8C-A548-9B8C-5A3BF7E7A396}" type="parTrans" cxnId="{AE05EFC0-C7B2-B041-8A80-B8108510688C}">
      <dgm:prSet/>
      <dgm:spPr/>
      <dgm:t>
        <a:bodyPr/>
        <a:lstStyle/>
        <a:p>
          <a:endParaRPr lang="en-US"/>
        </a:p>
      </dgm:t>
    </dgm:pt>
    <dgm:pt modelId="{D42993D3-2CE2-E54C-ADF5-D8471403A511}" type="sibTrans" cxnId="{AE05EFC0-C7B2-B041-8A80-B8108510688C}">
      <dgm:prSet/>
      <dgm:spPr/>
      <dgm:t>
        <a:bodyPr/>
        <a:lstStyle/>
        <a:p>
          <a:endParaRPr lang="en-US"/>
        </a:p>
      </dgm:t>
    </dgm:pt>
    <dgm:pt modelId="{5DB6A0EB-E561-6742-9317-473D3C3DCFAC}">
      <dgm:prSet phldrT="[Text]"/>
      <dgm:spPr/>
      <dgm:t>
        <a:bodyPr/>
        <a:lstStyle/>
        <a:p>
          <a:r>
            <a:rPr lang="en-US" dirty="0" smtClean="0"/>
            <a:t>Estimate expected Impacts on Product Improvements and costs</a:t>
          </a:r>
          <a:endParaRPr lang="en-US" dirty="0"/>
        </a:p>
      </dgm:t>
    </dgm:pt>
    <dgm:pt modelId="{9279C7B0-84BC-E849-8127-D83083D02073}" type="parTrans" cxnId="{53FA87EA-BB35-9B4E-B26E-23E375619ED7}">
      <dgm:prSet/>
      <dgm:spPr/>
      <dgm:t>
        <a:bodyPr/>
        <a:lstStyle/>
        <a:p>
          <a:endParaRPr lang="en-US"/>
        </a:p>
      </dgm:t>
    </dgm:pt>
    <dgm:pt modelId="{C12583A2-52F4-3344-9FE1-7937053FE593}" type="sibTrans" cxnId="{53FA87EA-BB35-9B4E-B26E-23E375619ED7}">
      <dgm:prSet/>
      <dgm:spPr/>
      <dgm:t>
        <a:bodyPr/>
        <a:lstStyle/>
        <a:p>
          <a:endParaRPr lang="en-US"/>
        </a:p>
      </dgm:t>
    </dgm:pt>
    <dgm:pt modelId="{84D83748-6026-5C4C-A402-15BB8BE593CB}" type="pres">
      <dgm:prSet presAssocID="{AF0DCCBA-9C62-E840-8C46-25FAE607FD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D7E42F-3219-3147-8BBB-0C7CFD62B362}" type="pres">
      <dgm:prSet presAssocID="{8CAD4D96-E8D6-7044-8BBC-0D0A06B9824A}" presName="boxAndChildren" presStyleCnt="0"/>
      <dgm:spPr/>
    </dgm:pt>
    <dgm:pt modelId="{CA6F75CC-E748-5F42-B956-3D8A78ED69B0}" type="pres">
      <dgm:prSet presAssocID="{8CAD4D96-E8D6-7044-8BBC-0D0A06B9824A}" presName="parentTextBox" presStyleLbl="node1" presStyleIdx="0" presStyleCnt="3"/>
      <dgm:spPr/>
      <dgm:t>
        <a:bodyPr/>
        <a:lstStyle/>
        <a:p>
          <a:endParaRPr lang="en-US"/>
        </a:p>
      </dgm:t>
    </dgm:pt>
    <dgm:pt modelId="{55C8ACC2-88BB-CD49-8D2D-FF694F4BF9C4}" type="pres">
      <dgm:prSet presAssocID="{8CAD4D96-E8D6-7044-8BBC-0D0A06B9824A}" presName="entireBox" presStyleLbl="node1" presStyleIdx="0" presStyleCnt="3"/>
      <dgm:spPr/>
      <dgm:t>
        <a:bodyPr/>
        <a:lstStyle/>
        <a:p>
          <a:endParaRPr lang="en-US"/>
        </a:p>
      </dgm:t>
    </dgm:pt>
    <dgm:pt modelId="{E0370B00-AC54-B842-8A58-DC07ACA55776}" type="pres">
      <dgm:prSet presAssocID="{8CAD4D96-E8D6-7044-8BBC-0D0A06B9824A}" presName="descendantBox" presStyleCnt="0"/>
      <dgm:spPr/>
    </dgm:pt>
    <dgm:pt modelId="{FCCD72E2-F138-9444-9C85-F8E611FB3B6E}" type="pres">
      <dgm:prSet presAssocID="{C4BE7D5B-D327-0343-8D07-D7562C19C95F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0F1EF-99FB-7740-B28B-432D459090BD}" type="pres">
      <dgm:prSet presAssocID="{5DB6A0EB-E561-6742-9317-473D3C3DCFA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B16A2-11DB-6947-B088-AF8B7709EDDB}" type="pres">
      <dgm:prSet presAssocID="{F49BE00C-E959-454F-818F-F26F98A93517}" presName="sp" presStyleCnt="0"/>
      <dgm:spPr/>
    </dgm:pt>
    <dgm:pt modelId="{5C4E74EE-5CA0-D949-B1C5-B6F73089F772}" type="pres">
      <dgm:prSet presAssocID="{7BE69994-3390-F343-95C7-4A4BEFD57967}" presName="arrowAndChildren" presStyleCnt="0"/>
      <dgm:spPr/>
    </dgm:pt>
    <dgm:pt modelId="{7FC49EEB-C411-6C4A-939E-A2F09924B5CA}" type="pres">
      <dgm:prSet presAssocID="{7BE69994-3390-F343-95C7-4A4BEFD57967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81146790-C4D0-A545-BD95-7B87E9345609}" type="pres">
      <dgm:prSet presAssocID="{7BE69994-3390-F343-95C7-4A4BEFD57967}" presName="arrow" presStyleLbl="node1" presStyleIdx="1" presStyleCnt="3"/>
      <dgm:spPr/>
      <dgm:t>
        <a:bodyPr/>
        <a:lstStyle/>
        <a:p>
          <a:endParaRPr lang="en-US"/>
        </a:p>
      </dgm:t>
    </dgm:pt>
    <dgm:pt modelId="{0091AE05-B74B-A141-8FBB-EB219585940B}" type="pres">
      <dgm:prSet presAssocID="{7BE69994-3390-F343-95C7-4A4BEFD57967}" presName="descendantArrow" presStyleCnt="0"/>
      <dgm:spPr/>
    </dgm:pt>
    <dgm:pt modelId="{B5AD1C12-93D8-9A46-8B20-3E469F6DD3B8}" type="pres">
      <dgm:prSet presAssocID="{C6864D1E-F95B-194E-9AE5-5F510C3DADC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DDF4A-B720-4C47-A921-C624962C9CFB}" type="pres">
      <dgm:prSet presAssocID="{9402C5F1-97A6-4E43-9E5C-ED96AFFFA29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65FA49-9F68-3448-90E9-C715F06B3229}" type="pres">
      <dgm:prSet presAssocID="{732E5DE3-6F1E-9B49-8ED1-A8D7ADF8758C}" presName="sp" presStyleCnt="0"/>
      <dgm:spPr/>
    </dgm:pt>
    <dgm:pt modelId="{0299805E-D014-E94F-B73E-99CC53763568}" type="pres">
      <dgm:prSet presAssocID="{7F94FC79-FB07-EC49-A834-A72330321977}" presName="arrowAndChildren" presStyleCnt="0"/>
      <dgm:spPr/>
    </dgm:pt>
    <dgm:pt modelId="{F1EC156E-0E2F-534D-922A-23F49CF2732E}" type="pres">
      <dgm:prSet presAssocID="{7F94FC79-FB07-EC49-A834-A7233032197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ED98B7CF-8A61-3942-BDAF-A44C131283FE}" type="pres">
      <dgm:prSet presAssocID="{7F94FC79-FB07-EC49-A834-A72330321977}" presName="arrow" presStyleLbl="node1" presStyleIdx="2" presStyleCnt="3"/>
      <dgm:spPr/>
      <dgm:t>
        <a:bodyPr/>
        <a:lstStyle/>
        <a:p>
          <a:endParaRPr lang="en-US"/>
        </a:p>
      </dgm:t>
    </dgm:pt>
    <dgm:pt modelId="{80391002-CA2E-484F-81FC-1B7B006AA2D0}" type="pres">
      <dgm:prSet presAssocID="{7F94FC79-FB07-EC49-A834-A72330321977}" presName="descendantArrow" presStyleCnt="0"/>
      <dgm:spPr/>
    </dgm:pt>
    <dgm:pt modelId="{C33E480D-9F3F-6D4B-BC07-A02E67E1EF66}" type="pres">
      <dgm:prSet presAssocID="{412F8029-F1A0-764A-AB43-2D8486D2104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4B0C7-5CC2-F44D-A52B-CF650555FCAD}" type="pres">
      <dgm:prSet presAssocID="{4AAA2D4E-B514-C94D-9E86-7B31EEF34FA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B5359-E05B-7E45-BFE6-5E0356193E31}" type="presOf" srcId="{AF0DCCBA-9C62-E840-8C46-25FAE607FDD9}" destId="{84D83748-6026-5C4C-A402-15BB8BE593CB}" srcOrd="0" destOrd="0" presId="urn:microsoft.com/office/officeart/2005/8/layout/process4"/>
    <dgm:cxn modelId="{AE05EFC0-C7B2-B041-8A80-B8108510688C}" srcId="{8CAD4D96-E8D6-7044-8BBC-0D0A06B9824A}" destId="{C4BE7D5B-D327-0343-8D07-D7562C19C95F}" srcOrd="0" destOrd="0" parTransId="{223A153A-BA8C-A548-9B8C-5A3BF7E7A396}" sibTransId="{D42993D3-2CE2-E54C-ADF5-D8471403A511}"/>
    <dgm:cxn modelId="{EEB19BEB-381D-8943-B62B-4F851E64638C}" type="presOf" srcId="{C4BE7D5B-D327-0343-8D07-D7562C19C95F}" destId="{FCCD72E2-F138-9444-9C85-F8E611FB3B6E}" srcOrd="0" destOrd="0" presId="urn:microsoft.com/office/officeart/2005/8/layout/process4"/>
    <dgm:cxn modelId="{B6A6D467-5760-E342-BF99-235D4C09D679}" type="presOf" srcId="{8CAD4D96-E8D6-7044-8BBC-0D0A06B9824A}" destId="{CA6F75CC-E748-5F42-B956-3D8A78ED69B0}" srcOrd="0" destOrd="0" presId="urn:microsoft.com/office/officeart/2005/8/layout/process4"/>
    <dgm:cxn modelId="{8E03FEE0-61D7-104F-89FC-FC701620D5C0}" type="presOf" srcId="{412F8029-F1A0-764A-AB43-2D8486D21044}" destId="{C33E480D-9F3F-6D4B-BC07-A02E67E1EF66}" srcOrd="0" destOrd="0" presId="urn:microsoft.com/office/officeart/2005/8/layout/process4"/>
    <dgm:cxn modelId="{A7F7F003-1327-BA4D-A5DA-6793DB1FA9BE}" type="presOf" srcId="{4AAA2D4E-B514-C94D-9E86-7B31EEF34FA2}" destId="{3C94B0C7-5CC2-F44D-A52B-CF650555FCAD}" srcOrd="0" destOrd="0" presId="urn:microsoft.com/office/officeart/2005/8/layout/process4"/>
    <dgm:cxn modelId="{625E45F1-D02E-D94D-B72C-A021AC71998D}" type="presOf" srcId="{C6864D1E-F95B-194E-9AE5-5F510C3DADC6}" destId="{B5AD1C12-93D8-9A46-8B20-3E469F6DD3B8}" srcOrd="0" destOrd="0" presId="urn:microsoft.com/office/officeart/2005/8/layout/process4"/>
    <dgm:cxn modelId="{304FFC60-642F-BB4D-BDB4-71888215AC66}" srcId="{7BE69994-3390-F343-95C7-4A4BEFD57967}" destId="{C6864D1E-F95B-194E-9AE5-5F510C3DADC6}" srcOrd="0" destOrd="0" parTransId="{097BA93C-301A-3D42-80AA-2346A4B0D6A9}" sibTransId="{6EE6C0B5-BA8F-6A4C-89C0-1545CF24C2B4}"/>
    <dgm:cxn modelId="{CC652AAB-B93A-E541-9089-4A3F59E8FB14}" type="presOf" srcId="{5DB6A0EB-E561-6742-9317-473D3C3DCFAC}" destId="{2260F1EF-99FB-7740-B28B-432D459090BD}" srcOrd="0" destOrd="0" presId="urn:microsoft.com/office/officeart/2005/8/layout/process4"/>
    <dgm:cxn modelId="{B2D119AC-53A0-6A42-AA9C-EFC948011062}" srcId="{AF0DCCBA-9C62-E840-8C46-25FAE607FDD9}" destId="{8CAD4D96-E8D6-7044-8BBC-0D0A06B9824A}" srcOrd="2" destOrd="0" parTransId="{ED86F838-DAA0-854B-8867-54F30E46557A}" sibTransId="{232D80E4-2639-0040-A525-3928F45FFB3C}"/>
    <dgm:cxn modelId="{A58F8A45-5812-6848-8E28-EBDFAE572F65}" type="presOf" srcId="{7BE69994-3390-F343-95C7-4A4BEFD57967}" destId="{7FC49EEB-C411-6C4A-939E-A2F09924B5CA}" srcOrd="0" destOrd="0" presId="urn:microsoft.com/office/officeart/2005/8/layout/process4"/>
    <dgm:cxn modelId="{5B65B3CF-3F75-8843-877A-EB3C453EBB6D}" srcId="{7F94FC79-FB07-EC49-A834-A72330321977}" destId="{4AAA2D4E-B514-C94D-9E86-7B31EEF34FA2}" srcOrd="1" destOrd="0" parTransId="{30A26A6F-27E3-824B-B7D7-A3FE441E7649}" sibTransId="{DEF2EAA0-F535-2449-86C4-0D91AD1ED995}"/>
    <dgm:cxn modelId="{AC07E190-AC72-D748-8358-FE5EFD0D48AE}" srcId="{7BE69994-3390-F343-95C7-4A4BEFD57967}" destId="{9402C5F1-97A6-4E43-9E5C-ED96AFFFA293}" srcOrd="1" destOrd="0" parTransId="{AD2AFADE-5C36-5247-8584-2FF2B71F737F}" sibTransId="{E33E4537-81AD-F040-A1D9-B3E376D24C10}"/>
    <dgm:cxn modelId="{69733A28-54FF-AF46-853F-392B67D865A2}" srcId="{AF0DCCBA-9C62-E840-8C46-25FAE607FDD9}" destId="{7BE69994-3390-F343-95C7-4A4BEFD57967}" srcOrd="1" destOrd="0" parTransId="{F8FE8129-5A6B-184F-AB00-641BD444B000}" sibTransId="{F49BE00C-E959-454F-818F-F26F98A93517}"/>
    <dgm:cxn modelId="{47C4373B-4382-FA4D-B057-D71DE7899979}" type="presOf" srcId="{8CAD4D96-E8D6-7044-8BBC-0D0A06B9824A}" destId="{55C8ACC2-88BB-CD49-8D2D-FF694F4BF9C4}" srcOrd="1" destOrd="0" presId="urn:microsoft.com/office/officeart/2005/8/layout/process4"/>
    <dgm:cxn modelId="{F9EE65B4-788B-7E4D-85CA-CAD09C8CE8BD}" type="presOf" srcId="{7F94FC79-FB07-EC49-A834-A72330321977}" destId="{F1EC156E-0E2F-534D-922A-23F49CF2732E}" srcOrd="0" destOrd="0" presId="urn:microsoft.com/office/officeart/2005/8/layout/process4"/>
    <dgm:cxn modelId="{53FA87EA-BB35-9B4E-B26E-23E375619ED7}" srcId="{8CAD4D96-E8D6-7044-8BBC-0D0A06B9824A}" destId="{5DB6A0EB-E561-6742-9317-473D3C3DCFAC}" srcOrd="1" destOrd="0" parTransId="{9279C7B0-84BC-E849-8127-D83083D02073}" sibTransId="{C12583A2-52F4-3344-9FE1-7937053FE593}"/>
    <dgm:cxn modelId="{5F62981C-DDD5-AE4F-BF2D-4C40931E8214}" type="presOf" srcId="{7BE69994-3390-F343-95C7-4A4BEFD57967}" destId="{81146790-C4D0-A545-BD95-7B87E9345609}" srcOrd="1" destOrd="0" presId="urn:microsoft.com/office/officeart/2005/8/layout/process4"/>
    <dgm:cxn modelId="{E0966FE2-3CE1-344B-BE84-22C69874D791}" srcId="{7F94FC79-FB07-EC49-A834-A72330321977}" destId="{412F8029-F1A0-764A-AB43-2D8486D21044}" srcOrd="0" destOrd="0" parTransId="{2F8455EF-7944-CB4A-9A50-33C23CBB6E7A}" sibTransId="{7719FC01-5E6D-F147-9DAE-74A643AE7986}"/>
    <dgm:cxn modelId="{946C3691-E4F2-CA4E-A081-E2CC7110D9E7}" type="presOf" srcId="{7F94FC79-FB07-EC49-A834-A72330321977}" destId="{ED98B7CF-8A61-3942-BDAF-A44C131283FE}" srcOrd="1" destOrd="0" presId="urn:microsoft.com/office/officeart/2005/8/layout/process4"/>
    <dgm:cxn modelId="{71FC05F4-A890-2041-966A-4C8556A9D2A7}" srcId="{AF0DCCBA-9C62-E840-8C46-25FAE607FDD9}" destId="{7F94FC79-FB07-EC49-A834-A72330321977}" srcOrd="0" destOrd="0" parTransId="{2050F460-F79E-B748-A44A-1996AD556AA2}" sibTransId="{732E5DE3-6F1E-9B49-8ED1-A8D7ADF8758C}"/>
    <dgm:cxn modelId="{9506E2F8-AEB3-D44D-ABFA-B3416F187AAF}" type="presOf" srcId="{9402C5F1-97A6-4E43-9E5C-ED96AFFFA293}" destId="{63BDDF4A-B720-4C47-A921-C624962C9CFB}" srcOrd="0" destOrd="0" presId="urn:microsoft.com/office/officeart/2005/8/layout/process4"/>
    <dgm:cxn modelId="{A6FBD36A-CE47-D34E-A740-63457DC7D966}" type="presParOf" srcId="{84D83748-6026-5C4C-A402-15BB8BE593CB}" destId="{4BD7E42F-3219-3147-8BBB-0C7CFD62B362}" srcOrd="0" destOrd="0" presId="urn:microsoft.com/office/officeart/2005/8/layout/process4"/>
    <dgm:cxn modelId="{5CF3F51D-A784-D74B-88FE-B96303E2CAD8}" type="presParOf" srcId="{4BD7E42F-3219-3147-8BBB-0C7CFD62B362}" destId="{CA6F75CC-E748-5F42-B956-3D8A78ED69B0}" srcOrd="0" destOrd="0" presId="urn:microsoft.com/office/officeart/2005/8/layout/process4"/>
    <dgm:cxn modelId="{7A12D4CA-9BCC-8441-AA25-5AE00EA0A59A}" type="presParOf" srcId="{4BD7E42F-3219-3147-8BBB-0C7CFD62B362}" destId="{55C8ACC2-88BB-CD49-8D2D-FF694F4BF9C4}" srcOrd="1" destOrd="0" presId="urn:microsoft.com/office/officeart/2005/8/layout/process4"/>
    <dgm:cxn modelId="{B9D00A56-ABD2-254E-A219-B392527F9BB7}" type="presParOf" srcId="{4BD7E42F-3219-3147-8BBB-0C7CFD62B362}" destId="{E0370B00-AC54-B842-8A58-DC07ACA55776}" srcOrd="2" destOrd="0" presId="urn:microsoft.com/office/officeart/2005/8/layout/process4"/>
    <dgm:cxn modelId="{54736969-5741-5D4A-B82D-7ADBE8CD4A35}" type="presParOf" srcId="{E0370B00-AC54-B842-8A58-DC07ACA55776}" destId="{FCCD72E2-F138-9444-9C85-F8E611FB3B6E}" srcOrd="0" destOrd="0" presId="urn:microsoft.com/office/officeart/2005/8/layout/process4"/>
    <dgm:cxn modelId="{EDED28A2-B3A0-484D-B8BD-C8DCBF1628D9}" type="presParOf" srcId="{E0370B00-AC54-B842-8A58-DC07ACA55776}" destId="{2260F1EF-99FB-7740-B28B-432D459090BD}" srcOrd="1" destOrd="0" presId="urn:microsoft.com/office/officeart/2005/8/layout/process4"/>
    <dgm:cxn modelId="{6DC7A751-6C57-104C-8346-B366B03BD846}" type="presParOf" srcId="{84D83748-6026-5C4C-A402-15BB8BE593CB}" destId="{372B16A2-11DB-6947-B088-AF8B7709EDDB}" srcOrd="1" destOrd="0" presId="urn:microsoft.com/office/officeart/2005/8/layout/process4"/>
    <dgm:cxn modelId="{73A261DC-9E4F-3D4D-A5AD-6C00263D37F3}" type="presParOf" srcId="{84D83748-6026-5C4C-A402-15BB8BE593CB}" destId="{5C4E74EE-5CA0-D949-B1C5-B6F73089F772}" srcOrd="2" destOrd="0" presId="urn:microsoft.com/office/officeart/2005/8/layout/process4"/>
    <dgm:cxn modelId="{BD41CA33-1DBE-A249-882E-E50402A89E20}" type="presParOf" srcId="{5C4E74EE-5CA0-D949-B1C5-B6F73089F772}" destId="{7FC49EEB-C411-6C4A-939E-A2F09924B5CA}" srcOrd="0" destOrd="0" presId="urn:microsoft.com/office/officeart/2005/8/layout/process4"/>
    <dgm:cxn modelId="{7FD5A35C-413A-5A44-9B49-C6E9A30FBAF5}" type="presParOf" srcId="{5C4E74EE-5CA0-D949-B1C5-B6F73089F772}" destId="{81146790-C4D0-A545-BD95-7B87E9345609}" srcOrd="1" destOrd="0" presId="urn:microsoft.com/office/officeart/2005/8/layout/process4"/>
    <dgm:cxn modelId="{D09CC2A2-F792-1043-B848-4E6870DAC3BF}" type="presParOf" srcId="{5C4E74EE-5CA0-D949-B1C5-B6F73089F772}" destId="{0091AE05-B74B-A141-8FBB-EB219585940B}" srcOrd="2" destOrd="0" presId="urn:microsoft.com/office/officeart/2005/8/layout/process4"/>
    <dgm:cxn modelId="{D62CF85F-85BB-7242-8E52-BC12B998E8AF}" type="presParOf" srcId="{0091AE05-B74B-A141-8FBB-EB219585940B}" destId="{B5AD1C12-93D8-9A46-8B20-3E469F6DD3B8}" srcOrd="0" destOrd="0" presId="urn:microsoft.com/office/officeart/2005/8/layout/process4"/>
    <dgm:cxn modelId="{FEB27CB2-8D73-DC49-ACBE-0E80BA80DAFA}" type="presParOf" srcId="{0091AE05-B74B-A141-8FBB-EB219585940B}" destId="{63BDDF4A-B720-4C47-A921-C624962C9CFB}" srcOrd="1" destOrd="0" presId="urn:microsoft.com/office/officeart/2005/8/layout/process4"/>
    <dgm:cxn modelId="{DCCA97AB-5A92-194D-B680-EF39BD82A496}" type="presParOf" srcId="{84D83748-6026-5C4C-A402-15BB8BE593CB}" destId="{3365FA49-9F68-3448-90E9-C715F06B3229}" srcOrd="3" destOrd="0" presId="urn:microsoft.com/office/officeart/2005/8/layout/process4"/>
    <dgm:cxn modelId="{C3F6FB55-969C-814C-8F2C-AD6692F8EF3A}" type="presParOf" srcId="{84D83748-6026-5C4C-A402-15BB8BE593CB}" destId="{0299805E-D014-E94F-B73E-99CC53763568}" srcOrd="4" destOrd="0" presId="urn:microsoft.com/office/officeart/2005/8/layout/process4"/>
    <dgm:cxn modelId="{6407691D-63AF-AD45-BD7B-1B2CA365FCD6}" type="presParOf" srcId="{0299805E-D014-E94F-B73E-99CC53763568}" destId="{F1EC156E-0E2F-534D-922A-23F49CF2732E}" srcOrd="0" destOrd="0" presId="urn:microsoft.com/office/officeart/2005/8/layout/process4"/>
    <dgm:cxn modelId="{68EBFC1C-30B4-374A-905A-2A54D8E79E71}" type="presParOf" srcId="{0299805E-D014-E94F-B73E-99CC53763568}" destId="{ED98B7CF-8A61-3942-BDAF-A44C131283FE}" srcOrd="1" destOrd="0" presId="urn:microsoft.com/office/officeart/2005/8/layout/process4"/>
    <dgm:cxn modelId="{2D23A40B-D725-DC45-9CC7-34A1809B5074}" type="presParOf" srcId="{0299805E-D014-E94F-B73E-99CC53763568}" destId="{80391002-CA2E-484F-81FC-1B7B006AA2D0}" srcOrd="2" destOrd="0" presId="urn:microsoft.com/office/officeart/2005/8/layout/process4"/>
    <dgm:cxn modelId="{45A7E6F5-200C-8146-B3A2-A76C6362FD9B}" type="presParOf" srcId="{80391002-CA2E-484F-81FC-1B7B006AA2D0}" destId="{C33E480D-9F3F-6D4B-BC07-A02E67E1EF66}" srcOrd="0" destOrd="0" presId="urn:microsoft.com/office/officeart/2005/8/layout/process4"/>
    <dgm:cxn modelId="{89F0B8D8-3EFC-F343-9170-AFCC90CEDDCA}" type="presParOf" srcId="{80391002-CA2E-484F-81FC-1B7B006AA2D0}" destId="{3C94B0C7-5CC2-F44D-A52B-CF650555FCA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928F5D-833E-AD4A-A5F7-005F55CFF1C3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350C6F-A403-6246-A231-B070B69B3507}">
      <dgm:prSet phldrT="[Text]"/>
      <dgm:spPr/>
      <dgm:t>
        <a:bodyPr/>
        <a:lstStyle/>
        <a:p>
          <a:r>
            <a:rPr lang="en-US" dirty="0" smtClean="0"/>
            <a:t>Market Needs</a:t>
          </a:r>
          <a:endParaRPr lang="en-US" dirty="0"/>
        </a:p>
      </dgm:t>
    </dgm:pt>
    <dgm:pt modelId="{D4C97284-CC83-8348-A46C-3F316FCAB843}" type="parTrans" cxnId="{640B7CD6-09E5-EB4B-BEB8-9172FA4087B5}">
      <dgm:prSet/>
      <dgm:spPr/>
      <dgm:t>
        <a:bodyPr/>
        <a:lstStyle/>
        <a:p>
          <a:endParaRPr lang="en-US"/>
        </a:p>
      </dgm:t>
    </dgm:pt>
    <dgm:pt modelId="{13C308CC-CBC6-2E4A-A020-6BA36054AA50}" type="sibTrans" cxnId="{640B7CD6-09E5-EB4B-BEB8-9172FA4087B5}">
      <dgm:prSet/>
      <dgm:spPr/>
      <dgm:t>
        <a:bodyPr/>
        <a:lstStyle/>
        <a:p>
          <a:endParaRPr lang="en-US"/>
        </a:p>
      </dgm:t>
    </dgm:pt>
    <dgm:pt modelId="{E2617053-C19A-0647-9138-B9472582B404}">
      <dgm:prSet phldrT="[Text]"/>
      <dgm:spPr/>
      <dgm:t>
        <a:bodyPr/>
        <a:lstStyle/>
        <a:p>
          <a:r>
            <a:rPr lang="en-US" b="1" dirty="0" smtClean="0"/>
            <a:t>Product Characteristics</a:t>
          </a:r>
        </a:p>
        <a:p>
          <a:r>
            <a:rPr lang="en-US" dirty="0" smtClean="0"/>
            <a:t>How good? Qualities</a:t>
          </a:r>
        </a:p>
        <a:p>
          <a:r>
            <a:rPr lang="en-US" dirty="0" smtClean="0"/>
            <a:t>Top 10 Critical Improvements</a:t>
          </a:r>
          <a:endParaRPr lang="en-US" dirty="0"/>
        </a:p>
      </dgm:t>
    </dgm:pt>
    <dgm:pt modelId="{F88D1D77-4D4A-D247-96D6-D1DCC592184E}" type="parTrans" cxnId="{01CBEC53-755D-D14C-B296-D8FF205C7247}">
      <dgm:prSet/>
      <dgm:spPr/>
      <dgm:t>
        <a:bodyPr/>
        <a:lstStyle/>
        <a:p>
          <a:endParaRPr lang="en-US"/>
        </a:p>
      </dgm:t>
    </dgm:pt>
    <dgm:pt modelId="{AD095CF3-5572-814A-B298-B172F99572FE}" type="sibTrans" cxnId="{01CBEC53-755D-D14C-B296-D8FF205C7247}">
      <dgm:prSet/>
      <dgm:spPr/>
      <dgm:t>
        <a:bodyPr/>
        <a:lstStyle/>
        <a:p>
          <a:endParaRPr lang="en-US"/>
        </a:p>
      </dgm:t>
    </dgm:pt>
    <dgm:pt modelId="{C15AF575-DACA-7A41-AF4D-71FE5F2CD76F}">
      <dgm:prSet phldrT="[Text]"/>
      <dgm:spPr/>
      <dgm:t>
        <a:bodyPr/>
        <a:lstStyle/>
        <a:p>
          <a:r>
            <a:rPr lang="en-US" b="1" dirty="0" smtClean="0"/>
            <a:t>Service Characteristics</a:t>
          </a:r>
        </a:p>
        <a:p>
          <a:r>
            <a:rPr lang="en-US" dirty="0" smtClean="0"/>
            <a:t>(help, training, fault support, sales channels, … )  </a:t>
          </a:r>
          <a:endParaRPr lang="en-US" dirty="0"/>
        </a:p>
      </dgm:t>
    </dgm:pt>
    <dgm:pt modelId="{C6611103-9458-7547-8E68-6A70CC7C828E}" type="parTrans" cxnId="{14011924-3800-AE46-BDBF-0E23B58FA79F}">
      <dgm:prSet/>
      <dgm:spPr/>
      <dgm:t>
        <a:bodyPr/>
        <a:lstStyle/>
        <a:p>
          <a:endParaRPr lang="en-US"/>
        </a:p>
      </dgm:t>
    </dgm:pt>
    <dgm:pt modelId="{DC19C5F3-7A37-EA44-98F4-92B060D85827}" type="sibTrans" cxnId="{14011924-3800-AE46-BDBF-0E23B58FA79F}">
      <dgm:prSet/>
      <dgm:spPr/>
      <dgm:t>
        <a:bodyPr/>
        <a:lstStyle/>
        <a:p>
          <a:endParaRPr lang="en-US"/>
        </a:p>
      </dgm:t>
    </dgm:pt>
    <dgm:pt modelId="{F6B733B5-AA6C-9B44-A763-497437191E05}">
      <dgm:prSet phldrT="[Text]"/>
      <dgm:spPr/>
      <dgm:t>
        <a:bodyPr/>
        <a:lstStyle/>
        <a:p>
          <a:r>
            <a:rPr lang="en-US" dirty="0" smtClean="0"/>
            <a:t>Other Needs</a:t>
          </a:r>
          <a:endParaRPr lang="en-US" dirty="0"/>
        </a:p>
      </dgm:t>
    </dgm:pt>
    <dgm:pt modelId="{582F591E-62F9-BD4A-91FA-B1949AB709FD}" type="parTrans" cxnId="{77BF7014-1550-1D4C-8C65-F85D950C8C89}">
      <dgm:prSet/>
      <dgm:spPr/>
      <dgm:t>
        <a:bodyPr/>
        <a:lstStyle/>
        <a:p>
          <a:endParaRPr lang="en-US"/>
        </a:p>
      </dgm:t>
    </dgm:pt>
    <dgm:pt modelId="{13FD6D73-B1E0-2E44-852F-3788C1506D11}" type="sibTrans" cxnId="{77BF7014-1550-1D4C-8C65-F85D950C8C89}">
      <dgm:prSet/>
      <dgm:spPr/>
      <dgm:t>
        <a:bodyPr/>
        <a:lstStyle/>
        <a:p>
          <a:endParaRPr lang="en-US"/>
        </a:p>
      </dgm:t>
    </dgm:pt>
    <dgm:pt modelId="{C2B299C4-D053-5A4C-9CA0-B21C4E628532}">
      <dgm:prSet phldrT="[Text]"/>
      <dgm:spPr/>
      <dgm:t>
        <a:bodyPr/>
        <a:lstStyle/>
        <a:p>
          <a:r>
            <a:rPr lang="en-US" b="1" dirty="0" smtClean="0"/>
            <a:t>Organizational Needs</a:t>
          </a:r>
        </a:p>
        <a:p>
          <a:r>
            <a:rPr lang="en-US" b="0" dirty="0" smtClean="0"/>
            <a:t>IT Environment, Sales and marketing Environment, Distribution and Partners, International considerations, …</a:t>
          </a:r>
        </a:p>
        <a:p>
          <a:endParaRPr lang="en-US" dirty="0"/>
        </a:p>
      </dgm:t>
    </dgm:pt>
    <dgm:pt modelId="{18358023-F3C3-C840-86B4-F3BF2995F3F7}" type="parTrans" cxnId="{ADF8F2C9-576D-E540-8A4F-D3BF21EE50E1}">
      <dgm:prSet/>
      <dgm:spPr/>
      <dgm:t>
        <a:bodyPr/>
        <a:lstStyle/>
        <a:p>
          <a:endParaRPr lang="en-US"/>
        </a:p>
      </dgm:t>
    </dgm:pt>
    <dgm:pt modelId="{9234C742-1125-FC41-B240-379C0F976679}" type="sibTrans" cxnId="{ADF8F2C9-576D-E540-8A4F-D3BF21EE50E1}">
      <dgm:prSet/>
      <dgm:spPr/>
      <dgm:t>
        <a:bodyPr/>
        <a:lstStyle/>
        <a:p>
          <a:endParaRPr lang="en-US"/>
        </a:p>
      </dgm:t>
    </dgm:pt>
    <dgm:pt modelId="{DA6FB882-D082-A649-BF5B-2562CA1A5825}">
      <dgm:prSet phldrT="[Text]"/>
      <dgm:spPr/>
      <dgm:t>
        <a:bodyPr/>
        <a:lstStyle/>
        <a:p>
          <a:r>
            <a:rPr lang="en-US" b="1" dirty="0" smtClean="0"/>
            <a:t>External Environment Needs</a:t>
          </a:r>
        </a:p>
        <a:p>
          <a:r>
            <a:rPr lang="en-US" dirty="0" smtClean="0"/>
            <a:t>(legal, co-operation, image, ..)</a:t>
          </a:r>
          <a:endParaRPr lang="en-US" dirty="0"/>
        </a:p>
      </dgm:t>
    </dgm:pt>
    <dgm:pt modelId="{233A53D0-D5FB-B544-89C9-0BCB28604697}" type="parTrans" cxnId="{4D92950A-9E70-BD46-B2F1-3598CC8FF32C}">
      <dgm:prSet/>
      <dgm:spPr/>
      <dgm:t>
        <a:bodyPr/>
        <a:lstStyle/>
        <a:p>
          <a:endParaRPr lang="en-US"/>
        </a:p>
      </dgm:t>
    </dgm:pt>
    <dgm:pt modelId="{83A4C22B-C67E-B44B-94EF-19FB67F85D88}" type="sibTrans" cxnId="{4D92950A-9E70-BD46-B2F1-3598CC8FF32C}">
      <dgm:prSet/>
      <dgm:spPr/>
      <dgm:t>
        <a:bodyPr/>
        <a:lstStyle/>
        <a:p>
          <a:endParaRPr lang="en-US"/>
        </a:p>
      </dgm:t>
    </dgm:pt>
    <dgm:pt modelId="{EF83C9E6-9878-7B4C-ADA8-BE0678FC438B}" type="pres">
      <dgm:prSet presAssocID="{1C928F5D-833E-AD4A-A5F7-005F55CFF1C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4DFCCB-A5C9-464F-9759-8AE017B9C717}" type="pres">
      <dgm:prSet presAssocID="{C4350C6F-A403-6246-A231-B070B69B3507}" presName="root" presStyleCnt="0"/>
      <dgm:spPr/>
    </dgm:pt>
    <dgm:pt modelId="{833B5265-B39E-CB49-8B2E-65893A84C07A}" type="pres">
      <dgm:prSet presAssocID="{C4350C6F-A403-6246-A231-B070B69B3507}" presName="rootComposite" presStyleCnt="0"/>
      <dgm:spPr/>
    </dgm:pt>
    <dgm:pt modelId="{12114B0E-3E88-434C-86C8-9DD97C3921ED}" type="pres">
      <dgm:prSet presAssocID="{C4350C6F-A403-6246-A231-B070B69B3507}" presName="rootText" presStyleLbl="node1" presStyleIdx="0" presStyleCnt="2"/>
      <dgm:spPr/>
      <dgm:t>
        <a:bodyPr/>
        <a:lstStyle/>
        <a:p>
          <a:endParaRPr lang="en-US"/>
        </a:p>
      </dgm:t>
    </dgm:pt>
    <dgm:pt modelId="{892F9638-A6D3-7641-911D-787DF7CF19E2}" type="pres">
      <dgm:prSet presAssocID="{C4350C6F-A403-6246-A231-B070B69B3507}" presName="rootConnector" presStyleLbl="node1" presStyleIdx="0" presStyleCnt="2"/>
      <dgm:spPr/>
      <dgm:t>
        <a:bodyPr/>
        <a:lstStyle/>
        <a:p>
          <a:endParaRPr lang="en-US"/>
        </a:p>
      </dgm:t>
    </dgm:pt>
    <dgm:pt modelId="{D635F4E0-3193-5C43-9444-A89D05B05988}" type="pres">
      <dgm:prSet presAssocID="{C4350C6F-A403-6246-A231-B070B69B3507}" presName="childShape" presStyleCnt="0"/>
      <dgm:spPr/>
    </dgm:pt>
    <dgm:pt modelId="{D9C6DAC5-A29C-DA44-89E0-CB9AEAF77513}" type="pres">
      <dgm:prSet presAssocID="{F88D1D77-4D4A-D247-96D6-D1DCC592184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FC52329D-28B9-BA46-95D0-CF1A01FDC902}" type="pres">
      <dgm:prSet presAssocID="{E2617053-C19A-0647-9138-B9472582B40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B9D7C-518F-F14E-9E09-04D0D4BE1274}" type="pres">
      <dgm:prSet presAssocID="{C6611103-9458-7547-8E68-6A70CC7C828E}" presName="Name13" presStyleLbl="parChTrans1D2" presStyleIdx="1" presStyleCnt="4"/>
      <dgm:spPr/>
      <dgm:t>
        <a:bodyPr/>
        <a:lstStyle/>
        <a:p>
          <a:endParaRPr lang="en-US"/>
        </a:p>
      </dgm:t>
    </dgm:pt>
    <dgm:pt modelId="{9CB39983-D3C1-2142-B81B-DCD36FD24CC1}" type="pres">
      <dgm:prSet presAssocID="{C15AF575-DACA-7A41-AF4D-71FE5F2CD76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FE28A-3712-5347-888A-A9AEEAD265E5}" type="pres">
      <dgm:prSet presAssocID="{F6B733B5-AA6C-9B44-A763-497437191E05}" presName="root" presStyleCnt="0"/>
      <dgm:spPr/>
    </dgm:pt>
    <dgm:pt modelId="{A765A11A-6DE8-4E4A-BBDC-929C39B0CABC}" type="pres">
      <dgm:prSet presAssocID="{F6B733B5-AA6C-9B44-A763-497437191E05}" presName="rootComposite" presStyleCnt="0"/>
      <dgm:spPr/>
    </dgm:pt>
    <dgm:pt modelId="{B7CA6327-627B-934F-ACA1-240FF8E3B19D}" type="pres">
      <dgm:prSet presAssocID="{F6B733B5-AA6C-9B44-A763-497437191E05}" presName="rootText" presStyleLbl="node1" presStyleIdx="1" presStyleCnt="2"/>
      <dgm:spPr/>
      <dgm:t>
        <a:bodyPr/>
        <a:lstStyle/>
        <a:p>
          <a:endParaRPr lang="en-US"/>
        </a:p>
      </dgm:t>
    </dgm:pt>
    <dgm:pt modelId="{157DA27C-6EDC-1C45-92D5-E01262DF8312}" type="pres">
      <dgm:prSet presAssocID="{F6B733B5-AA6C-9B44-A763-497437191E05}" presName="rootConnector" presStyleLbl="node1" presStyleIdx="1" presStyleCnt="2"/>
      <dgm:spPr/>
      <dgm:t>
        <a:bodyPr/>
        <a:lstStyle/>
        <a:p>
          <a:endParaRPr lang="en-US"/>
        </a:p>
      </dgm:t>
    </dgm:pt>
    <dgm:pt modelId="{B138F6BC-26E6-6A46-B050-321B96EE4DB6}" type="pres">
      <dgm:prSet presAssocID="{F6B733B5-AA6C-9B44-A763-497437191E05}" presName="childShape" presStyleCnt="0"/>
      <dgm:spPr/>
    </dgm:pt>
    <dgm:pt modelId="{0B0FDE71-B7F8-A34E-9AE9-FE26D7A560BC}" type="pres">
      <dgm:prSet presAssocID="{18358023-F3C3-C840-86B4-F3BF2995F3F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A25A15A-C188-4C47-BC9C-3CDCE32A107E}" type="pres">
      <dgm:prSet presAssocID="{C2B299C4-D053-5A4C-9CA0-B21C4E62853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F8589-FDEB-BB41-8689-53BD90F870EC}" type="pres">
      <dgm:prSet presAssocID="{233A53D0-D5FB-B544-89C9-0BCB28604697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37ACE1D-B1F5-5547-A7D6-4D80A8C7857F}" type="pres">
      <dgm:prSet presAssocID="{DA6FB882-D082-A649-BF5B-2562CA1A582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8F692E-AFCD-AF4E-B302-31936A6B170F}" type="presOf" srcId="{233A53D0-D5FB-B544-89C9-0BCB28604697}" destId="{D25F8589-FDEB-BB41-8689-53BD90F870EC}" srcOrd="0" destOrd="0" presId="urn:microsoft.com/office/officeart/2005/8/layout/hierarchy3"/>
    <dgm:cxn modelId="{CBB97791-BBB4-E844-B59D-2266D44F465F}" type="presOf" srcId="{C4350C6F-A403-6246-A231-B070B69B3507}" destId="{12114B0E-3E88-434C-86C8-9DD97C3921ED}" srcOrd="0" destOrd="0" presId="urn:microsoft.com/office/officeart/2005/8/layout/hierarchy3"/>
    <dgm:cxn modelId="{7D7BEC1E-1F51-8F45-9D47-9997188BD0E5}" type="presOf" srcId="{F6B733B5-AA6C-9B44-A763-497437191E05}" destId="{157DA27C-6EDC-1C45-92D5-E01262DF8312}" srcOrd="1" destOrd="0" presId="urn:microsoft.com/office/officeart/2005/8/layout/hierarchy3"/>
    <dgm:cxn modelId="{01CBEC53-755D-D14C-B296-D8FF205C7247}" srcId="{C4350C6F-A403-6246-A231-B070B69B3507}" destId="{E2617053-C19A-0647-9138-B9472582B404}" srcOrd="0" destOrd="0" parTransId="{F88D1D77-4D4A-D247-96D6-D1DCC592184E}" sibTransId="{AD095CF3-5572-814A-B298-B172F99572FE}"/>
    <dgm:cxn modelId="{77BF7014-1550-1D4C-8C65-F85D950C8C89}" srcId="{1C928F5D-833E-AD4A-A5F7-005F55CFF1C3}" destId="{F6B733B5-AA6C-9B44-A763-497437191E05}" srcOrd="1" destOrd="0" parTransId="{582F591E-62F9-BD4A-91FA-B1949AB709FD}" sibTransId="{13FD6D73-B1E0-2E44-852F-3788C1506D11}"/>
    <dgm:cxn modelId="{47667D2E-CC6B-AD4A-AC36-202DD2FC27CA}" type="presOf" srcId="{F88D1D77-4D4A-D247-96D6-D1DCC592184E}" destId="{D9C6DAC5-A29C-DA44-89E0-CB9AEAF77513}" srcOrd="0" destOrd="0" presId="urn:microsoft.com/office/officeart/2005/8/layout/hierarchy3"/>
    <dgm:cxn modelId="{14011924-3800-AE46-BDBF-0E23B58FA79F}" srcId="{C4350C6F-A403-6246-A231-B070B69B3507}" destId="{C15AF575-DACA-7A41-AF4D-71FE5F2CD76F}" srcOrd="1" destOrd="0" parTransId="{C6611103-9458-7547-8E68-6A70CC7C828E}" sibTransId="{DC19C5F3-7A37-EA44-98F4-92B060D85827}"/>
    <dgm:cxn modelId="{9D03D4F5-3A25-B048-9987-D8DFFAC8AC7F}" type="presOf" srcId="{1C928F5D-833E-AD4A-A5F7-005F55CFF1C3}" destId="{EF83C9E6-9878-7B4C-ADA8-BE0678FC438B}" srcOrd="0" destOrd="0" presId="urn:microsoft.com/office/officeart/2005/8/layout/hierarchy3"/>
    <dgm:cxn modelId="{D3E5F4C8-F2A9-CC47-B2C6-1E3E8CE03BFA}" type="presOf" srcId="{C4350C6F-A403-6246-A231-B070B69B3507}" destId="{892F9638-A6D3-7641-911D-787DF7CF19E2}" srcOrd="1" destOrd="0" presId="urn:microsoft.com/office/officeart/2005/8/layout/hierarchy3"/>
    <dgm:cxn modelId="{640B7CD6-09E5-EB4B-BEB8-9172FA4087B5}" srcId="{1C928F5D-833E-AD4A-A5F7-005F55CFF1C3}" destId="{C4350C6F-A403-6246-A231-B070B69B3507}" srcOrd="0" destOrd="0" parTransId="{D4C97284-CC83-8348-A46C-3F316FCAB843}" sibTransId="{13C308CC-CBC6-2E4A-A020-6BA36054AA50}"/>
    <dgm:cxn modelId="{ADF8F2C9-576D-E540-8A4F-D3BF21EE50E1}" srcId="{F6B733B5-AA6C-9B44-A763-497437191E05}" destId="{C2B299C4-D053-5A4C-9CA0-B21C4E628532}" srcOrd="0" destOrd="0" parTransId="{18358023-F3C3-C840-86B4-F3BF2995F3F7}" sibTransId="{9234C742-1125-FC41-B240-379C0F976679}"/>
    <dgm:cxn modelId="{40A298D6-41AF-3D49-A0EB-55A47E3790BF}" type="presOf" srcId="{DA6FB882-D082-A649-BF5B-2562CA1A5825}" destId="{D37ACE1D-B1F5-5547-A7D6-4D80A8C7857F}" srcOrd="0" destOrd="0" presId="urn:microsoft.com/office/officeart/2005/8/layout/hierarchy3"/>
    <dgm:cxn modelId="{ED400973-E6B4-B54E-BD62-135128BC29A6}" type="presOf" srcId="{F6B733B5-AA6C-9B44-A763-497437191E05}" destId="{B7CA6327-627B-934F-ACA1-240FF8E3B19D}" srcOrd="0" destOrd="0" presId="urn:microsoft.com/office/officeart/2005/8/layout/hierarchy3"/>
    <dgm:cxn modelId="{4B1E6473-624E-3C46-ABBB-46B30C39E164}" type="presOf" srcId="{18358023-F3C3-C840-86B4-F3BF2995F3F7}" destId="{0B0FDE71-B7F8-A34E-9AE9-FE26D7A560BC}" srcOrd="0" destOrd="0" presId="urn:microsoft.com/office/officeart/2005/8/layout/hierarchy3"/>
    <dgm:cxn modelId="{52F12A6B-2763-3148-B126-3DC49C5BD1AD}" type="presOf" srcId="{E2617053-C19A-0647-9138-B9472582B404}" destId="{FC52329D-28B9-BA46-95D0-CF1A01FDC902}" srcOrd="0" destOrd="0" presId="urn:microsoft.com/office/officeart/2005/8/layout/hierarchy3"/>
    <dgm:cxn modelId="{AA8BB3BF-46D3-0545-B4D7-99CC0511B1DF}" type="presOf" srcId="{C6611103-9458-7547-8E68-6A70CC7C828E}" destId="{306B9D7C-518F-F14E-9E09-04D0D4BE1274}" srcOrd="0" destOrd="0" presId="urn:microsoft.com/office/officeart/2005/8/layout/hierarchy3"/>
    <dgm:cxn modelId="{4D92950A-9E70-BD46-B2F1-3598CC8FF32C}" srcId="{F6B733B5-AA6C-9B44-A763-497437191E05}" destId="{DA6FB882-D082-A649-BF5B-2562CA1A5825}" srcOrd="1" destOrd="0" parTransId="{233A53D0-D5FB-B544-89C9-0BCB28604697}" sibTransId="{83A4C22B-C67E-B44B-94EF-19FB67F85D88}"/>
    <dgm:cxn modelId="{A4C149AD-CFA0-9E4F-A3B7-D1D581B8B095}" type="presOf" srcId="{C15AF575-DACA-7A41-AF4D-71FE5F2CD76F}" destId="{9CB39983-D3C1-2142-B81B-DCD36FD24CC1}" srcOrd="0" destOrd="0" presId="urn:microsoft.com/office/officeart/2005/8/layout/hierarchy3"/>
    <dgm:cxn modelId="{6E7E81AE-1304-4A4F-A221-2676DC1E4CDD}" type="presOf" srcId="{C2B299C4-D053-5A4C-9CA0-B21C4E628532}" destId="{5A25A15A-C188-4C47-BC9C-3CDCE32A107E}" srcOrd="0" destOrd="0" presId="urn:microsoft.com/office/officeart/2005/8/layout/hierarchy3"/>
    <dgm:cxn modelId="{7A420AD6-B258-CE43-BC18-A253F3630FAB}" type="presParOf" srcId="{EF83C9E6-9878-7B4C-ADA8-BE0678FC438B}" destId="{954DFCCB-A5C9-464F-9759-8AE017B9C717}" srcOrd="0" destOrd="0" presId="urn:microsoft.com/office/officeart/2005/8/layout/hierarchy3"/>
    <dgm:cxn modelId="{D37BEF8D-9A48-C74C-87B0-639484D1098A}" type="presParOf" srcId="{954DFCCB-A5C9-464F-9759-8AE017B9C717}" destId="{833B5265-B39E-CB49-8B2E-65893A84C07A}" srcOrd="0" destOrd="0" presId="urn:microsoft.com/office/officeart/2005/8/layout/hierarchy3"/>
    <dgm:cxn modelId="{2F2B003A-59D3-C443-B082-7C1F3CD13BC4}" type="presParOf" srcId="{833B5265-B39E-CB49-8B2E-65893A84C07A}" destId="{12114B0E-3E88-434C-86C8-9DD97C3921ED}" srcOrd="0" destOrd="0" presId="urn:microsoft.com/office/officeart/2005/8/layout/hierarchy3"/>
    <dgm:cxn modelId="{2D55448A-A7C8-A24D-BE92-652A84F376D8}" type="presParOf" srcId="{833B5265-B39E-CB49-8B2E-65893A84C07A}" destId="{892F9638-A6D3-7641-911D-787DF7CF19E2}" srcOrd="1" destOrd="0" presId="urn:microsoft.com/office/officeart/2005/8/layout/hierarchy3"/>
    <dgm:cxn modelId="{3413F4DD-6579-4043-9F91-E2A50DDE47D4}" type="presParOf" srcId="{954DFCCB-A5C9-464F-9759-8AE017B9C717}" destId="{D635F4E0-3193-5C43-9444-A89D05B05988}" srcOrd="1" destOrd="0" presId="urn:microsoft.com/office/officeart/2005/8/layout/hierarchy3"/>
    <dgm:cxn modelId="{5046CBBF-0796-DA4E-BBA4-8566D66F9836}" type="presParOf" srcId="{D635F4E0-3193-5C43-9444-A89D05B05988}" destId="{D9C6DAC5-A29C-DA44-89E0-CB9AEAF77513}" srcOrd="0" destOrd="0" presId="urn:microsoft.com/office/officeart/2005/8/layout/hierarchy3"/>
    <dgm:cxn modelId="{5A3F5331-A950-9444-98DA-9ADCC92D1A98}" type="presParOf" srcId="{D635F4E0-3193-5C43-9444-A89D05B05988}" destId="{FC52329D-28B9-BA46-95D0-CF1A01FDC902}" srcOrd="1" destOrd="0" presId="urn:microsoft.com/office/officeart/2005/8/layout/hierarchy3"/>
    <dgm:cxn modelId="{9B34B552-2E34-9A41-AB26-2FD1530499EB}" type="presParOf" srcId="{D635F4E0-3193-5C43-9444-A89D05B05988}" destId="{306B9D7C-518F-F14E-9E09-04D0D4BE1274}" srcOrd="2" destOrd="0" presId="urn:microsoft.com/office/officeart/2005/8/layout/hierarchy3"/>
    <dgm:cxn modelId="{94A798C9-B179-2D49-84B6-74E8E84B3338}" type="presParOf" srcId="{D635F4E0-3193-5C43-9444-A89D05B05988}" destId="{9CB39983-D3C1-2142-B81B-DCD36FD24CC1}" srcOrd="3" destOrd="0" presId="urn:microsoft.com/office/officeart/2005/8/layout/hierarchy3"/>
    <dgm:cxn modelId="{CD1BF89E-60BE-3445-BDEE-ADF298A6A7A8}" type="presParOf" srcId="{EF83C9E6-9878-7B4C-ADA8-BE0678FC438B}" destId="{B22FE28A-3712-5347-888A-A9AEEAD265E5}" srcOrd="1" destOrd="0" presId="urn:microsoft.com/office/officeart/2005/8/layout/hierarchy3"/>
    <dgm:cxn modelId="{26EABA08-BF5E-7E40-AEFC-121373DD9F7A}" type="presParOf" srcId="{B22FE28A-3712-5347-888A-A9AEEAD265E5}" destId="{A765A11A-6DE8-4E4A-BBDC-929C39B0CABC}" srcOrd="0" destOrd="0" presId="urn:microsoft.com/office/officeart/2005/8/layout/hierarchy3"/>
    <dgm:cxn modelId="{F382777A-B31D-B049-8E3B-28AF34CE9B77}" type="presParOf" srcId="{A765A11A-6DE8-4E4A-BBDC-929C39B0CABC}" destId="{B7CA6327-627B-934F-ACA1-240FF8E3B19D}" srcOrd="0" destOrd="0" presId="urn:microsoft.com/office/officeart/2005/8/layout/hierarchy3"/>
    <dgm:cxn modelId="{79806F0D-9397-9D4A-B511-C842925F9AFB}" type="presParOf" srcId="{A765A11A-6DE8-4E4A-BBDC-929C39B0CABC}" destId="{157DA27C-6EDC-1C45-92D5-E01262DF8312}" srcOrd="1" destOrd="0" presId="urn:microsoft.com/office/officeart/2005/8/layout/hierarchy3"/>
    <dgm:cxn modelId="{97C9739F-A048-5745-8F71-C7974E001F38}" type="presParOf" srcId="{B22FE28A-3712-5347-888A-A9AEEAD265E5}" destId="{B138F6BC-26E6-6A46-B050-321B96EE4DB6}" srcOrd="1" destOrd="0" presId="urn:microsoft.com/office/officeart/2005/8/layout/hierarchy3"/>
    <dgm:cxn modelId="{EE6C89FC-E01B-DD4F-A7EB-C1F1E728BBCB}" type="presParOf" srcId="{B138F6BC-26E6-6A46-B050-321B96EE4DB6}" destId="{0B0FDE71-B7F8-A34E-9AE9-FE26D7A560BC}" srcOrd="0" destOrd="0" presId="urn:microsoft.com/office/officeart/2005/8/layout/hierarchy3"/>
    <dgm:cxn modelId="{8E88845D-1460-9840-AB78-8901C87ED3A3}" type="presParOf" srcId="{B138F6BC-26E6-6A46-B050-321B96EE4DB6}" destId="{5A25A15A-C188-4C47-BC9C-3CDCE32A107E}" srcOrd="1" destOrd="0" presId="urn:microsoft.com/office/officeart/2005/8/layout/hierarchy3"/>
    <dgm:cxn modelId="{370EE1E6-5B10-EF43-9627-91B2629813AA}" type="presParOf" srcId="{B138F6BC-26E6-6A46-B050-321B96EE4DB6}" destId="{D25F8589-FDEB-BB41-8689-53BD90F870EC}" srcOrd="2" destOrd="0" presId="urn:microsoft.com/office/officeart/2005/8/layout/hierarchy3"/>
    <dgm:cxn modelId="{2300C24A-8D2B-FC45-9581-A2C58EAB6308}" type="presParOf" srcId="{B138F6BC-26E6-6A46-B050-321B96EE4DB6}" destId="{D37ACE1D-B1F5-5547-A7D6-4D80A8C785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CFDA4-F8C0-224A-B903-1315524E0277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91F4E9-DDF0-D84D-B883-B5D80867ED27}">
      <dgm:prSet phldrT="[Text]"/>
      <dgm:spPr/>
      <dgm:t>
        <a:bodyPr/>
        <a:lstStyle/>
        <a:p>
          <a:r>
            <a:rPr lang="en-US" i="1" dirty="0" smtClean="0"/>
            <a:t>What </a:t>
          </a:r>
          <a:r>
            <a:rPr lang="en-US" dirty="0" smtClean="0"/>
            <a:t>you need to determine</a:t>
          </a:r>
          <a:endParaRPr lang="en-US" dirty="0"/>
        </a:p>
      </dgm:t>
    </dgm:pt>
    <dgm:pt modelId="{4F2DCAE0-5999-7E40-90BF-F2F1573E90AA}" type="parTrans" cxnId="{AFC3D2A5-FB08-8D40-B052-03F140349CFC}">
      <dgm:prSet/>
      <dgm:spPr/>
      <dgm:t>
        <a:bodyPr/>
        <a:lstStyle/>
        <a:p>
          <a:endParaRPr lang="en-US"/>
        </a:p>
      </dgm:t>
    </dgm:pt>
    <dgm:pt modelId="{59B965DA-2782-3E48-BC6D-6D5510BB49E2}" type="sibTrans" cxnId="{AFC3D2A5-FB08-8D40-B052-03F140349CFC}">
      <dgm:prSet/>
      <dgm:spPr/>
      <dgm:t>
        <a:bodyPr/>
        <a:lstStyle/>
        <a:p>
          <a:endParaRPr lang="en-US"/>
        </a:p>
      </dgm:t>
    </dgm:pt>
    <dgm:pt modelId="{283E7E35-684E-AD45-B08D-73751659EF45}">
      <dgm:prSet phldrT="[Text]"/>
      <dgm:spPr/>
      <dgm:t>
        <a:bodyPr/>
        <a:lstStyle/>
        <a:p>
          <a:r>
            <a:rPr lang="en-US" dirty="0" smtClean="0"/>
            <a:t>Top Level Critical Objectives</a:t>
          </a:r>
          <a:endParaRPr lang="en-US" dirty="0"/>
        </a:p>
      </dgm:t>
    </dgm:pt>
    <dgm:pt modelId="{534F26BC-8F93-C748-BFB6-F385901B6354}" type="parTrans" cxnId="{63F230D5-12E0-B54A-9979-EB42A934EC3E}">
      <dgm:prSet/>
      <dgm:spPr/>
      <dgm:t>
        <a:bodyPr/>
        <a:lstStyle/>
        <a:p>
          <a:endParaRPr lang="en-US"/>
        </a:p>
      </dgm:t>
    </dgm:pt>
    <dgm:pt modelId="{AA862CC3-0830-8E48-B75B-8A22EA230F97}" type="sibTrans" cxnId="{63F230D5-12E0-B54A-9979-EB42A934EC3E}">
      <dgm:prSet/>
      <dgm:spPr/>
      <dgm:t>
        <a:bodyPr/>
        <a:lstStyle/>
        <a:p>
          <a:endParaRPr lang="en-US"/>
        </a:p>
      </dgm:t>
    </dgm:pt>
    <dgm:pt modelId="{4211391A-2CF3-0B4F-9174-D01BCA760724}">
      <dgm:prSet phldrT="[Text]"/>
      <dgm:spPr/>
      <dgm:t>
        <a:bodyPr/>
        <a:lstStyle/>
        <a:p>
          <a:r>
            <a:rPr lang="en-US" dirty="0" smtClean="0"/>
            <a:t>All other critical requirements</a:t>
          </a:r>
          <a:endParaRPr lang="en-US" dirty="0"/>
        </a:p>
      </dgm:t>
    </dgm:pt>
    <dgm:pt modelId="{A3B251C9-E409-5149-90DB-DAF6DABC00CA}" type="parTrans" cxnId="{B3DDC8F1-61E3-F541-8345-FDE71504CFC8}">
      <dgm:prSet/>
      <dgm:spPr/>
      <dgm:t>
        <a:bodyPr/>
        <a:lstStyle/>
        <a:p>
          <a:endParaRPr lang="en-US"/>
        </a:p>
      </dgm:t>
    </dgm:pt>
    <dgm:pt modelId="{C74CB0B9-9223-FE45-84F8-D685D5B20292}" type="sibTrans" cxnId="{B3DDC8F1-61E3-F541-8345-FDE71504CFC8}">
      <dgm:prSet/>
      <dgm:spPr/>
      <dgm:t>
        <a:bodyPr/>
        <a:lstStyle/>
        <a:p>
          <a:endParaRPr lang="en-US"/>
        </a:p>
      </dgm:t>
    </dgm:pt>
    <dgm:pt modelId="{631F878E-1DCB-5C40-BC98-D01C54687211}">
      <dgm:prSet phldrT="[Text]"/>
      <dgm:spPr/>
      <dgm:t>
        <a:bodyPr/>
        <a:lstStyle/>
        <a:p>
          <a:r>
            <a:rPr lang="en-US" i="1" dirty="0" smtClean="0"/>
            <a:t>How well </a:t>
          </a:r>
          <a:r>
            <a:rPr lang="en-US" dirty="0" smtClean="0"/>
            <a:t>you need to determine it</a:t>
          </a:r>
          <a:endParaRPr lang="en-US" dirty="0"/>
        </a:p>
      </dgm:t>
    </dgm:pt>
    <dgm:pt modelId="{A5A738C9-F34A-334C-B58F-4AEAD90C0AAA}" type="parTrans" cxnId="{F4EE677F-B697-6745-96ED-9F895D4AD68F}">
      <dgm:prSet/>
      <dgm:spPr/>
      <dgm:t>
        <a:bodyPr/>
        <a:lstStyle/>
        <a:p>
          <a:endParaRPr lang="en-US"/>
        </a:p>
      </dgm:t>
    </dgm:pt>
    <dgm:pt modelId="{9372D895-7CE6-B34B-9B98-618AABAD73F7}" type="sibTrans" cxnId="{F4EE677F-B697-6745-96ED-9F895D4AD68F}">
      <dgm:prSet/>
      <dgm:spPr/>
      <dgm:t>
        <a:bodyPr/>
        <a:lstStyle/>
        <a:p>
          <a:endParaRPr lang="en-US"/>
        </a:p>
      </dgm:t>
    </dgm:pt>
    <dgm:pt modelId="{9B03EFAE-5A90-6A40-87BE-7110A9FE8987}">
      <dgm:prSet phldrT="[Text]"/>
      <dgm:spPr/>
      <dgm:t>
        <a:bodyPr/>
        <a:lstStyle/>
        <a:p>
          <a:r>
            <a:rPr lang="en-US" dirty="0" smtClean="0"/>
            <a:t>Quantified, Unambiguous, Clear, Testable, Agreed and Approved, Quality Controlled</a:t>
          </a:r>
          <a:endParaRPr lang="en-US" dirty="0"/>
        </a:p>
      </dgm:t>
    </dgm:pt>
    <dgm:pt modelId="{4A35A90C-D6BB-624B-BE3D-50EC52090407}" type="parTrans" cxnId="{2E5459A2-3476-EB4E-AC54-25419FDAD33E}">
      <dgm:prSet/>
      <dgm:spPr/>
      <dgm:t>
        <a:bodyPr/>
        <a:lstStyle/>
        <a:p>
          <a:endParaRPr lang="en-US"/>
        </a:p>
      </dgm:t>
    </dgm:pt>
    <dgm:pt modelId="{77622F55-9096-C646-8C2D-A9309721A6DA}" type="sibTrans" cxnId="{2E5459A2-3476-EB4E-AC54-25419FDAD33E}">
      <dgm:prSet/>
      <dgm:spPr/>
      <dgm:t>
        <a:bodyPr/>
        <a:lstStyle/>
        <a:p>
          <a:endParaRPr lang="en-US"/>
        </a:p>
      </dgm:t>
    </dgm:pt>
    <dgm:pt modelId="{C356648B-8855-0B44-B5CA-2C8C3A5CFFEA}">
      <dgm:prSet phldrT="[Text]"/>
      <dgm:spPr/>
      <dgm:t>
        <a:bodyPr/>
        <a:lstStyle/>
        <a:p>
          <a:r>
            <a:rPr lang="en-US" dirty="0" smtClean="0"/>
            <a:t>With supporting detail to allow analysis, risk understanding, prioritization</a:t>
          </a:r>
          <a:endParaRPr lang="en-US" dirty="0"/>
        </a:p>
      </dgm:t>
    </dgm:pt>
    <dgm:pt modelId="{8A53F5AC-5B14-4D40-B6F1-EED1C0FF6534}" type="parTrans" cxnId="{BF2297FD-FB7A-264A-9C8C-F760F1BAAB9D}">
      <dgm:prSet/>
      <dgm:spPr/>
      <dgm:t>
        <a:bodyPr/>
        <a:lstStyle/>
        <a:p>
          <a:endParaRPr lang="en-US"/>
        </a:p>
      </dgm:t>
    </dgm:pt>
    <dgm:pt modelId="{43058DF1-377C-2A4D-86B5-B0A3602BF997}" type="sibTrans" cxnId="{BF2297FD-FB7A-264A-9C8C-F760F1BAAB9D}">
      <dgm:prSet/>
      <dgm:spPr/>
      <dgm:t>
        <a:bodyPr/>
        <a:lstStyle/>
        <a:p>
          <a:endParaRPr lang="en-US"/>
        </a:p>
      </dgm:t>
    </dgm:pt>
    <dgm:pt modelId="{C7C82B9A-0ACA-7D4D-8A71-5897DBC6BB32}" type="pres">
      <dgm:prSet presAssocID="{4BBCFDA4-F8C0-224A-B903-1315524E027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6923A8-2B8E-964D-973C-D8BAE65F6525}" type="pres">
      <dgm:prSet presAssocID="{E591F4E9-DDF0-D84D-B883-B5D80867ED27}" presName="root" presStyleCnt="0"/>
      <dgm:spPr/>
    </dgm:pt>
    <dgm:pt modelId="{EAD1C727-6ECD-114D-A55F-A3FE848D8760}" type="pres">
      <dgm:prSet presAssocID="{E591F4E9-DDF0-D84D-B883-B5D80867ED27}" presName="rootComposite" presStyleCnt="0"/>
      <dgm:spPr/>
    </dgm:pt>
    <dgm:pt modelId="{B4BA46AC-4567-D441-963C-66AE4BEDFED7}" type="pres">
      <dgm:prSet presAssocID="{E591F4E9-DDF0-D84D-B883-B5D80867ED27}" presName="rootText" presStyleLbl="node1" presStyleIdx="0" presStyleCnt="2"/>
      <dgm:spPr/>
      <dgm:t>
        <a:bodyPr/>
        <a:lstStyle/>
        <a:p>
          <a:endParaRPr lang="en-US"/>
        </a:p>
      </dgm:t>
    </dgm:pt>
    <dgm:pt modelId="{0E8A6EE2-E43F-0545-AC29-E24F639C772E}" type="pres">
      <dgm:prSet presAssocID="{E591F4E9-DDF0-D84D-B883-B5D80867ED27}" presName="rootConnector" presStyleLbl="node1" presStyleIdx="0" presStyleCnt="2"/>
      <dgm:spPr/>
      <dgm:t>
        <a:bodyPr/>
        <a:lstStyle/>
        <a:p>
          <a:endParaRPr lang="en-US"/>
        </a:p>
      </dgm:t>
    </dgm:pt>
    <dgm:pt modelId="{04E213E6-6E0F-5249-B83E-5614F80EE9AA}" type="pres">
      <dgm:prSet presAssocID="{E591F4E9-DDF0-D84D-B883-B5D80867ED27}" presName="childShape" presStyleCnt="0"/>
      <dgm:spPr/>
    </dgm:pt>
    <dgm:pt modelId="{392C87BC-DE26-E348-ACD2-7F7CF2F2814A}" type="pres">
      <dgm:prSet presAssocID="{534F26BC-8F93-C748-BFB6-F385901B6354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580ABBB-C1C1-6E40-8421-5E606253CDED}" type="pres">
      <dgm:prSet presAssocID="{283E7E35-684E-AD45-B08D-73751659EF45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2CCCA-EB90-174F-9AC7-0EA2D9A120D8}" type="pres">
      <dgm:prSet presAssocID="{A3B251C9-E409-5149-90DB-DAF6DABC00CA}" presName="Name13" presStyleLbl="parChTrans1D2" presStyleIdx="1" presStyleCnt="4"/>
      <dgm:spPr/>
      <dgm:t>
        <a:bodyPr/>
        <a:lstStyle/>
        <a:p>
          <a:endParaRPr lang="en-US"/>
        </a:p>
      </dgm:t>
    </dgm:pt>
    <dgm:pt modelId="{64CE0ECE-EFC9-0B47-AC3B-E77B7C07C475}" type="pres">
      <dgm:prSet presAssocID="{4211391A-2CF3-0B4F-9174-D01BCA760724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19277-DA92-354E-8FB4-FFCEF9405D54}" type="pres">
      <dgm:prSet presAssocID="{631F878E-1DCB-5C40-BC98-D01C54687211}" presName="root" presStyleCnt="0"/>
      <dgm:spPr/>
    </dgm:pt>
    <dgm:pt modelId="{ACBAA86A-1BAD-8A42-8209-90DFC82B718C}" type="pres">
      <dgm:prSet presAssocID="{631F878E-1DCB-5C40-BC98-D01C54687211}" presName="rootComposite" presStyleCnt="0"/>
      <dgm:spPr/>
    </dgm:pt>
    <dgm:pt modelId="{EDF79014-66D1-7C42-9005-10447E03C145}" type="pres">
      <dgm:prSet presAssocID="{631F878E-1DCB-5C40-BC98-D01C54687211}" presName="rootText" presStyleLbl="node1" presStyleIdx="1" presStyleCnt="2"/>
      <dgm:spPr/>
      <dgm:t>
        <a:bodyPr/>
        <a:lstStyle/>
        <a:p>
          <a:endParaRPr lang="en-US"/>
        </a:p>
      </dgm:t>
    </dgm:pt>
    <dgm:pt modelId="{F43E1069-5DC7-BE40-B06F-DD3EB72EDFA3}" type="pres">
      <dgm:prSet presAssocID="{631F878E-1DCB-5C40-BC98-D01C54687211}" presName="rootConnector" presStyleLbl="node1" presStyleIdx="1" presStyleCnt="2"/>
      <dgm:spPr/>
      <dgm:t>
        <a:bodyPr/>
        <a:lstStyle/>
        <a:p>
          <a:endParaRPr lang="en-US"/>
        </a:p>
      </dgm:t>
    </dgm:pt>
    <dgm:pt modelId="{C062DD73-FCC8-7D4D-99B7-578D529C5A0F}" type="pres">
      <dgm:prSet presAssocID="{631F878E-1DCB-5C40-BC98-D01C54687211}" presName="childShape" presStyleCnt="0"/>
      <dgm:spPr/>
    </dgm:pt>
    <dgm:pt modelId="{7C3CF90E-FE2B-1949-9DFF-A5F571F4D2DD}" type="pres">
      <dgm:prSet presAssocID="{4A35A90C-D6BB-624B-BE3D-50EC5209040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391899AD-69CD-EF48-B39D-CA6A7FA0F9DB}" type="pres">
      <dgm:prSet presAssocID="{9B03EFAE-5A90-6A40-87BE-7110A9FE898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9746B-F8CF-F64A-8888-3786C63C5541}" type="pres">
      <dgm:prSet presAssocID="{8A53F5AC-5B14-4D40-B6F1-EED1C0FF6534}" presName="Name13" presStyleLbl="parChTrans1D2" presStyleIdx="3" presStyleCnt="4"/>
      <dgm:spPr/>
      <dgm:t>
        <a:bodyPr/>
        <a:lstStyle/>
        <a:p>
          <a:endParaRPr lang="en-US"/>
        </a:p>
      </dgm:t>
    </dgm:pt>
    <dgm:pt modelId="{137FE843-14C7-6046-9116-F69B2C2354E5}" type="pres">
      <dgm:prSet presAssocID="{C356648B-8855-0B44-B5CA-2C8C3A5CFFE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D0076-E2BF-C44C-B576-DEBBDC0DAF4D}" type="presOf" srcId="{283E7E35-684E-AD45-B08D-73751659EF45}" destId="{C580ABBB-C1C1-6E40-8421-5E606253CDED}" srcOrd="0" destOrd="0" presId="urn:microsoft.com/office/officeart/2005/8/layout/hierarchy3"/>
    <dgm:cxn modelId="{E1E39DB3-64A5-8549-9F83-E88FA06912F6}" type="presOf" srcId="{C356648B-8855-0B44-B5CA-2C8C3A5CFFEA}" destId="{137FE843-14C7-6046-9116-F69B2C2354E5}" srcOrd="0" destOrd="0" presId="urn:microsoft.com/office/officeart/2005/8/layout/hierarchy3"/>
    <dgm:cxn modelId="{AFC3D2A5-FB08-8D40-B052-03F140349CFC}" srcId="{4BBCFDA4-F8C0-224A-B903-1315524E0277}" destId="{E591F4E9-DDF0-D84D-B883-B5D80867ED27}" srcOrd="0" destOrd="0" parTransId="{4F2DCAE0-5999-7E40-90BF-F2F1573E90AA}" sibTransId="{59B965DA-2782-3E48-BC6D-6D5510BB49E2}"/>
    <dgm:cxn modelId="{091950D7-EE7D-FE4D-BAEF-39E547E9DF08}" type="presOf" srcId="{4BBCFDA4-F8C0-224A-B903-1315524E0277}" destId="{C7C82B9A-0ACA-7D4D-8A71-5897DBC6BB32}" srcOrd="0" destOrd="0" presId="urn:microsoft.com/office/officeart/2005/8/layout/hierarchy3"/>
    <dgm:cxn modelId="{D85869C7-A5D3-FC47-922F-1652B88414A2}" type="presOf" srcId="{631F878E-1DCB-5C40-BC98-D01C54687211}" destId="{F43E1069-5DC7-BE40-B06F-DD3EB72EDFA3}" srcOrd="1" destOrd="0" presId="urn:microsoft.com/office/officeart/2005/8/layout/hierarchy3"/>
    <dgm:cxn modelId="{A0D97AA2-8335-DD40-B22E-67C51EDF401C}" type="presOf" srcId="{E591F4E9-DDF0-D84D-B883-B5D80867ED27}" destId="{B4BA46AC-4567-D441-963C-66AE4BEDFED7}" srcOrd="0" destOrd="0" presId="urn:microsoft.com/office/officeart/2005/8/layout/hierarchy3"/>
    <dgm:cxn modelId="{BF2297FD-FB7A-264A-9C8C-F760F1BAAB9D}" srcId="{631F878E-1DCB-5C40-BC98-D01C54687211}" destId="{C356648B-8855-0B44-B5CA-2C8C3A5CFFEA}" srcOrd="1" destOrd="0" parTransId="{8A53F5AC-5B14-4D40-B6F1-EED1C0FF6534}" sibTransId="{43058DF1-377C-2A4D-86B5-B0A3602BF997}"/>
    <dgm:cxn modelId="{BD3B86FC-8856-F34C-90EB-3A5789BC41D8}" type="presOf" srcId="{4211391A-2CF3-0B4F-9174-D01BCA760724}" destId="{64CE0ECE-EFC9-0B47-AC3B-E77B7C07C475}" srcOrd="0" destOrd="0" presId="urn:microsoft.com/office/officeart/2005/8/layout/hierarchy3"/>
    <dgm:cxn modelId="{2E5459A2-3476-EB4E-AC54-25419FDAD33E}" srcId="{631F878E-1DCB-5C40-BC98-D01C54687211}" destId="{9B03EFAE-5A90-6A40-87BE-7110A9FE8987}" srcOrd="0" destOrd="0" parTransId="{4A35A90C-D6BB-624B-BE3D-50EC52090407}" sibTransId="{77622F55-9096-C646-8C2D-A9309721A6DA}"/>
    <dgm:cxn modelId="{7349A39D-D268-F842-BAEA-C51A470EEC1D}" type="presOf" srcId="{E591F4E9-DDF0-D84D-B883-B5D80867ED27}" destId="{0E8A6EE2-E43F-0545-AC29-E24F639C772E}" srcOrd="1" destOrd="0" presId="urn:microsoft.com/office/officeart/2005/8/layout/hierarchy3"/>
    <dgm:cxn modelId="{B3DDC8F1-61E3-F541-8345-FDE71504CFC8}" srcId="{E591F4E9-DDF0-D84D-B883-B5D80867ED27}" destId="{4211391A-2CF3-0B4F-9174-D01BCA760724}" srcOrd="1" destOrd="0" parTransId="{A3B251C9-E409-5149-90DB-DAF6DABC00CA}" sibTransId="{C74CB0B9-9223-FE45-84F8-D685D5B20292}"/>
    <dgm:cxn modelId="{A7FF3E3A-D330-DD4B-B30A-7828B54836D3}" type="presOf" srcId="{8A53F5AC-5B14-4D40-B6F1-EED1C0FF6534}" destId="{3E69746B-F8CF-F64A-8888-3786C63C5541}" srcOrd="0" destOrd="0" presId="urn:microsoft.com/office/officeart/2005/8/layout/hierarchy3"/>
    <dgm:cxn modelId="{3317827E-D6BB-6047-9ADB-D398DA2AFB5B}" type="presOf" srcId="{4A35A90C-D6BB-624B-BE3D-50EC52090407}" destId="{7C3CF90E-FE2B-1949-9DFF-A5F571F4D2DD}" srcOrd="0" destOrd="0" presId="urn:microsoft.com/office/officeart/2005/8/layout/hierarchy3"/>
    <dgm:cxn modelId="{63F230D5-12E0-B54A-9979-EB42A934EC3E}" srcId="{E591F4E9-DDF0-D84D-B883-B5D80867ED27}" destId="{283E7E35-684E-AD45-B08D-73751659EF45}" srcOrd="0" destOrd="0" parTransId="{534F26BC-8F93-C748-BFB6-F385901B6354}" sibTransId="{AA862CC3-0830-8E48-B75B-8A22EA230F97}"/>
    <dgm:cxn modelId="{DEF39EA1-F994-FF42-9493-F47D36CF2724}" type="presOf" srcId="{9B03EFAE-5A90-6A40-87BE-7110A9FE8987}" destId="{391899AD-69CD-EF48-B39D-CA6A7FA0F9DB}" srcOrd="0" destOrd="0" presId="urn:microsoft.com/office/officeart/2005/8/layout/hierarchy3"/>
    <dgm:cxn modelId="{7E7F6D0C-DB77-9945-AD9C-BC96AB67F6A2}" type="presOf" srcId="{631F878E-1DCB-5C40-BC98-D01C54687211}" destId="{EDF79014-66D1-7C42-9005-10447E03C145}" srcOrd="0" destOrd="0" presId="urn:microsoft.com/office/officeart/2005/8/layout/hierarchy3"/>
    <dgm:cxn modelId="{F4EE677F-B697-6745-96ED-9F895D4AD68F}" srcId="{4BBCFDA4-F8C0-224A-B903-1315524E0277}" destId="{631F878E-1DCB-5C40-BC98-D01C54687211}" srcOrd="1" destOrd="0" parTransId="{A5A738C9-F34A-334C-B58F-4AEAD90C0AAA}" sibTransId="{9372D895-7CE6-B34B-9B98-618AABAD73F7}"/>
    <dgm:cxn modelId="{F2FA037B-9729-7740-8E9D-D4CCF8B46473}" type="presOf" srcId="{A3B251C9-E409-5149-90DB-DAF6DABC00CA}" destId="{B022CCCA-EB90-174F-9AC7-0EA2D9A120D8}" srcOrd="0" destOrd="0" presId="urn:microsoft.com/office/officeart/2005/8/layout/hierarchy3"/>
    <dgm:cxn modelId="{B1EA8800-521B-7B4F-B44D-4BCEAA02FC03}" type="presOf" srcId="{534F26BC-8F93-C748-BFB6-F385901B6354}" destId="{392C87BC-DE26-E348-ACD2-7F7CF2F2814A}" srcOrd="0" destOrd="0" presId="urn:microsoft.com/office/officeart/2005/8/layout/hierarchy3"/>
    <dgm:cxn modelId="{029EB34B-1893-8C49-8060-C9772CBC8FE6}" type="presParOf" srcId="{C7C82B9A-0ACA-7D4D-8A71-5897DBC6BB32}" destId="{CF6923A8-2B8E-964D-973C-D8BAE65F6525}" srcOrd="0" destOrd="0" presId="urn:microsoft.com/office/officeart/2005/8/layout/hierarchy3"/>
    <dgm:cxn modelId="{4F30A8F4-5DB2-7E48-B7C3-52C23C5665B8}" type="presParOf" srcId="{CF6923A8-2B8E-964D-973C-D8BAE65F6525}" destId="{EAD1C727-6ECD-114D-A55F-A3FE848D8760}" srcOrd="0" destOrd="0" presId="urn:microsoft.com/office/officeart/2005/8/layout/hierarchy3"/>
    <dgm:cxn modelId="{3BE3233C-AEF2-4B45-BC78-BF2C2EFDFE3B}" type="presParOf" srcId="{EAD1C727-6ECD-114D-A55F-A3FE848D8760}" destId="{B4BA46AC-4567-D441-963C-66AE4BEDFED7}" srcOrd="0" destOrd="0" presId="urn:microsoft.com/office/officeart/2005/8/layout/hierarchy3"/>
    <dgm:cxn modelId="{662F69B4-4A4C-4D44-BEF7-465863AEE4EB}" type="presParOf" srcId="{EAD1C727-6ECD-114D-A55F-A3FE848D8760}" destId="{0E8A6EE2-E43F-0545-AC29-E24F639C772E}" srcOrd="1" destOrd="0" presId="urn:microsoft.com/office/officeart/2005/8/layout/hierarchy3"/>
    <dgm:cxn modelId="{8AD61939-ACA2-E147-B4E0-A133385A296F}" type="presParOf" srcId="{CF6923A8-2B8E-964D-973C-D8BAE65F6525}" destId="{04E213E6-6E0F-5249-B83E-5614F80EE9AA}" srcOrd="1" destOrd="0" presId="urn:microsoft.com/office/officeart/2005/8/layout/hierarchy3"/>
    <dgm:cxn modelId="{622947C1-8C1F-CA45-A7A1-D313C90A77FC}" type="presParOf" srcId="{04E213E6-6E0F-5249-B83E-5614F80EE9AA}" destId="{392C87BC-DE26-E348-ACD2-7F7CF2F2814A}" srcOrd="0" destOrd="0" presId="urn:microsoft.com/office/officeart/2005/8/layout/hierarchy3"/>
    <dgm:cxn modelId="{3768BB17-6E2D-434B-9436-7CAD18AD5F4D}" type="presParOf" srcId="{04E213E6-6E0F-5249-B83E-5614F80EE9AA}" destId="{C580ABBB-C1C1-6E40-8421-5E606253CDED}" srcOrd="1" destOrd="0" presId="urn:microsoft.com/office/officeart/2005/8/layout/hierarchy3"/>
    <dgm:cxn modelId="{6BC5C461-7758-D34B-BE44-CE7639210278}" type="presParOf" srcId="{04E213E6-6E0F-5249-B83E-5614F80EE9AA}" destId="{B022CCCA-EB90-174F-9AC7-0EA2D9A120D8}" srcOrd="2" destOrd="0" presId="urn:microsoft.com/office/officeart/2005/8/layout/hierarchy3"/>
    <dgm:cxn modelId="{7BE5C62C-38E7-124E-8795-F4CAA849C622}" type="presParOf" srcId="{04E213E6-6E0F-5249-B83E-5614F80EE9AA}" destId="{64CE0ECE-EFC9-0B47-AC3B-E77B7C07C475}" srcOrd="3" destOrd="0" presId="urn:microsoft.com/office/officeart/2005/8/layout/hierarchy3"/>
    <dgm:cxn modelId="{5121BF48-7857-1D44-B0F6-02FC9B7F1F72}" type="presParOf" srcId="{C7C82B9A-0ACA-7D4D-8A71-5897DBC6BB32}" destId="{ED119277-DA92-354E-8FB4-FFCEF9405D54}" srcOrd="1" destOrd="0" presId="urn:microsoft.com/office/officeart/2005/8/layout/hierarchy3"/>
    <dgm:cxn modelId="{3C334FF0-3753-FA4D-8CE6-EEF482BFC696}" type="presParOf" srcId="{ED119277-DA92-354E-8FB4-FFCEF9405D54}" destId="{ACBAA86A-1BAD-8A42-8209-90DFC82B718C}" srcOrd="0" destOrd="0" presId="urn:microsoft.com/office/officeart/2005/8/layout/hierarchy3"/>
    <dgm:cxn modelId="{D08B938C-64B8-BB42-A580-12F3C31D95D2}" type="presParOf" srcId="{ACBAA86A-1BAD-8A42-8209-90DFC82B718C}" destId="{EDF79014-66D1-7C42-9005-10447E03C145}" srcOrd="0" destOrd="0" presId="urn:microsoft.com/office/officeart/2005/8/layout/hierarchy3"/>
    <dgm:cxn modelId="{A0A6B485-7300-1740-BFC5-6FC591DB1501}" type="presParOf" srcId="{ACBAA86A-1BAD-8A42-8209-90DFC82B718C}" destId="{F43E1069-5DC7-BE40-B06F-DD3EB72EDFA3}" srcOrd="1" destOrd="0" presId="urn:microsoft.com/office/officeart/2005/8/layout/hierarchy3"/>
    <dgm:cxn modelId="{5E4F27E6-4866-EC48-AD8D-3EAB2FF4442B}" type="presParOf" srcId="{ED119277-DA92-354E-8FB4-FFCEF9405D54}" destId="{C062DD73-FCC8-7D4D-99B7-578D529C5A0F}" srcOrd="1" destOrd="0" presId="urn:microsoft.com/office/officeart/2005/8/layout/hierarchy3"/>
    <dgm:cxn modelId="{FAEBC304-3B66-0C44-8FD6-64464A2A8F41}" type="presParOf" srcId="{C062DD73-FCC8-7D4D-99B7-578D529C5A0F}" destId="{7C3CF90E-FE2B-1949-9DFF-A5F571F4D2DD}" srcOrd="0" destOrd="0" presId="urn:microsoft.com/office/officeart/2005/8/layout/hierarchy3"/>
    <dgm:cxn modelId="{30176B50-CC7B-D14E-8BA4-7E5D33EAD266}" type="presParOf" srcId="{C062DD73-FCC8-7D4D-99B7-578D529C5A0F}" destId="{391899AD-69CD-EF48-B39D-CA6A7FA0F9DB}" srcOrd="1" destOrd="0" presId="urn:microsoft.com/office/officeart/2005/8/layout/hierarchy3"/>
    <dgm:cxn modelId="{15515B16-56EC-D640-85AC-33A6357EF20E}" type="presParOf" srcId="{C062DD73-FCC8-7D4D-99B7-578D529C5A0F}" destId="{3E69746B-F8CF-F64A-8888-3786C63C5541}" srcOrd="2" destOrd="0" presId="urn:microsoft.com/office/officeart/2005/8/layout/hierarchy3"/>
    <dgm:cxn modelId="{B4C2F8E0-B543-5548-AB6E-1FA948B27E5B}" type="presParOf" srcId="{C062DD73-FCC8-7D4D-99B7-578D529C5A0F}" destId="{137FE843-14C7-6046-9116-F69B2C2354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BEDB2-AD0E-7A46-BB51-1C5676EC8A0B}">
      <dsp:nvSpPr>
        <dsp:cNvPr id="0" name=""/>
        <dsp:cNvSpPr/>
      </dsp:nvSpPr>
      <dsp:spPr>
        <a:xfrm>
          <a:off x="2973585" y="892"/>
          <a:ext cx="2282428" cy="1141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Value Planning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The Organizational Components</a:t>
          </a:r>
          <a:endParaRPr lang="en-US" sz="2000" b="1" kern="1200" dirty="0"/>
        </a:p>
      </dsp:txBody>
      <dsp:txXfrm>
        <a:off x="2973585" y="892"/>
        <a:ext cx="2282428" cy="114121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22EB32-2BE0-474D-B732-F3577958E65C}">
      <dsp:nvSpPr>
        <dsp:cNvPr id="0" name=""/>
        <dsp:cNvSpPr/>
      </dsp:nvSpPr>
      <dsp:spPr>
        <a:xfrm>
          <a:off x="1569671" y="1655"/>
          <a:ext cx="2262336" cy="113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 Management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(deciding what the product should be)</a:t>
          </a:r>
          <a:endParaRPr lang="en-US" sz="1800" kern="1200" dirty="0"/>
        </a:p>
      </dsp:txBody>
      <dsp:txXfrm>
        <a:off x="1569671" y="1655"/>
        <a:ext cx="2262336" cy="1131168"/>
      </dsp:txXfrm>
    </dsp:sp>
    <dsp:sp modelId="{C934DCFC-BA1A-164B-AC77-71B9766568CD}">
      <dsp:nvSpPr>
        <dsp:cNvPr id="0" name=""/>
        <dsp:cNvSpPr/>
      </dsp:nvSpPr>
      <dsp:spPr>
        <a:xfrm>
          <a:off x="1795905" y="1132823"/>
          <a:ext cx="226233" cy="84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76"/>
              </a:lnTo>
              <a:lnTo>
                <a:pt x="226233" y="8483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E77C-0CB2-2B4B-A29F-65D57A33ED41}">
      <dsp:nvSpPr>
        <dsp:cNvPr id="0" name=""/>
        <dsp:cNvSpPr/>
      </dsp:nvSpPr>
      <dsp:spPr>
        <a:xfrm>
          <a:off x="2022138" y="1415615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Product Owner</a:t>
          </a:r>
          <a:endParaRPr lang="en-US" sz="3200" kern="1200" dirty="0"/>
        </a:p>
      </dsp:txBody>
      <dsp:txXfrm>
        <a:off x="2022138" y="1415615"/>
        <a:ext cx="1809869" cy="1131168"/>
      </dsp:txXfrm>
    </dsp:sp>
    <dsp:sp modelId="{A679BAF3-3682-7C4B-B570-E0809879F66D}">
      <dsp:nvSpPr>
        <dsp:cNvPr id="0" name=""/>
        <dsp:cNvSpPr/>
      </dsp:nvSpPr>
      <dsp:spPr>
        <a:xfrm>
          <a:off x="1795905" y="1132823"/>
          <a:ext cx="226233" cy="2262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336"/>
              </a:lnTo>
              <a:lnTo>
                <a:pt x="226233" y="2262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28576-6A2E-C14B-8F30-86A160AFAF53}">
      <dsp:nvSpPr>
        <dsp:cNvPr id="0" name=""/>
        <dsp:cNvSpPr/>
      </dsp:nvSpPr>
      <dsp:spPr>
        <a:xfrm>
          <a:off x="2022138" y="2829576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System Architect</a:t>
          </a:r>
          <a:endParaRPr lang="en-US" sz="3200" kern="1200" dirty="0"/>
        </a:p>
      </dsp:txBody>
      <dsp:txXfrm>
        <a:off x="2022138" y="2829576"/>
        <a:ext cx="1809869" cy="1131168"/>
      </dsp:txXfrm>
    </dsp:sp>
    <dsp:sp modelId="{EB1D9B21-DF04-A64E-B792-EF5B0DACD349}">
      <dsp:nvSpPr>
        <dsp:cNvPr id="0" name=""/>
        <dsp:cNvSpPr/>
      </dsp:nvSpPr>
      <dsp:spPr>
        <a:xfrm>
          <a:off x="4397592" y="1655"/>
          <a:ext cx="2262336" cy="113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Scrum Teams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(building the product)</a:t>
          </a:r>
          <a:endParaRPr lang="en-US" sz="1800" kern="1200" dirty="0"/>
        </a:p>
      </dsp:txBody>
      <dsp:txXfrm>
        <a:off x="4397592" y="1655"/>
        <a:ext cx="2262336" cy="1131168"/>
      </dsp:txXfrm>
    </dsp:sp>
    <dsp:sp modelId="{E230362E-B61D-FB47-A570-2091C4532073}">
      <dsp:nvSpPr>
        <dsp:cNvPr id="0" name=""/>
        <dsp:cNvSpPr/>
      </dsp:nvSpPr>
      <dsp:spPr>
        <a:xfrm>
          <a:off x="4623825" y="1132823"/>
          <a:ext cx="226233" cy="84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76"/>
              </a:lnTo>
              <a:lnTo>
                <a:pt x="226233" y="8483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183E5-FD93-7C4A-8501-94A0948BA7E9}">
      <dsp:nvSpPr>
        <dsp:cNvPr id="0" name=""/>
        <dsp:cNvSpPr/>
      </dsp:nvSpPr>
      <dsp:spPr>
        <a:xfrm>
          <a:off x="4850059" y="1415615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Scrum Master</a:t>
          </a:r>
          <a:endParaRPr lang="en-US" sz="3200" kern="1200" dirty="0"/>
        </a:p>
      </dsp:txBody>
      <dsp:txXfrm>
        <a:off x="4850059" y="1415615"/>
        <a:ext cx="1809869" cy="1131168"/>
      </dsp:txXfrm>
    </dsp:sp>
    <dsp:sp modelId="{E2B67155-086F-1341-8B75-8A5B7EC4FABF}">
      <dsp:nvSpPr>
        <dsp:cNvPr id="0" name=""/>
        <dsp:cNvSpPr/>
      </dsp:nvSpPr>
      <dsp:spPr>
        <a:xfrm>
          <a:off x="4623825" y="1132823"/>
          <a:ext cx="226233" cy="2262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336"/>
              </a:lnTo>
              <a:lnTo>
                <a:pt x="226233" y="2262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80EBE-815E-2940-881C-BE5EF235D9DC}">
      <dsp:nvSpPr>
        <dsp:cNvPr id="0" name=""/>
        <dsp:cNvSpPr/>
      </dsp:nvSpPr>
      <dsp:spPr>
        <a:xfrm>
          <a:off x="4850059" y="2829576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Team Members</a:t>
          </a:r>
          <a:endParaRPr lang="en-US" sz="3200" kern="1200" dirty="0"/>
        </a:p>
      </dsp:txBody>
      <dsp:txXfrm>
        <a:off x="4850059" y="2829576"/>
        <a:ext cx="1809869" cy="11311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BEDB2-AD0E-7A46-BB51-1C5676EC8A0B}">
      <dsp:nvSpPr>
        <dsp:cNvPr id="0" name=""/>
        <dsp:cNvSpPr/>
      </dsp:nvSpPr>
      <dsp:spPr>
        <a:xfrm>
          <a:off x="2973585" y="892"/>
          <a:ext cx="2282428" cy="1141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Value Planning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The Inputs</a:t>
          </a:r>
          <a:endParaRPr lang="en-US" sz="2500" b="1" kern="1200" dirty="0"/>
        </a:p>
      </dsp:txBody>
      <dsp:txXfrm>
        <a:off x="2973585" y="892"/>
        <a:ext cx="2282428" cy="11412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22EB32-2BE0-474D-B732-F3577958E65C}">
      <dsp:nvSpPr>
        <dsp:cNvPr id="0" name=""/>
        <dsp:cNvSpPr/>
      </dsp:nvSpPr>
      <dsp:spPr>
        <a:xfrm>
          <a:off x="1569671" y="1655"/>
          <a:ext cx="2262336" cy="113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Product Management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(deciding what the product should be)</a:t>
          </a:r>
          <a:endParaRPr lang="en-US" sz="1800" kern="1200" dirty="0"/>
        </a:p>
      </dsp:txBody>
      <dsp:txXfrm>
        <a:off x="1569671" y="1655"/>
        <a:ext cx="2262336" cy="1131168"/>
      </dsp:txXfrm>
    </dsp:sp>
    <dsp:sp modelId="{C934DCFC-BA1A-164B-AC77-71B9766568CD}">
      <dsp:nvSpPr>
        <dsp:cNvPr id="0" name=""/>
        <dsp:cNvSpPr/>
      </dsp:nvSpPr>
      <dsp:spPr>
        <a:xfrm>
          <a:off x="1795905" y="1132823"/>
          <a:ext cx="226233" cy="84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76"/>
              </a:lnTo>
              <a:lnTo>
                <a:pt x="226233" y="8483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E77C-0CB2-2B4B-A29F-65D57A33ED41}">
      <dsp:nvSpPr>
        <dsp:cNvPr id="0" name=""/>
        <dsp:cNvSpPr/>
      </dsp:nvSpPr>
      <dsp:spPr>
        <a:xfrm>
          <a:off x="2022138" y="1415615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Stakeholders and their Needs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(like: Potential New Users, Usability)</a:t>
          </a:r>
          <a:endParaRPr lang="en-US" sz="1200" kern="1200" dirty="0"/>
        </a:p>
      </dsp:txBody>
      <dsp:txXfrm>
        <a:off x="2022138" y="1415615"/>
        <a:ext cx="1809869" cy="1131168"/>
      </dsp:txXfrm>
    </dsp:sp>
    <dsp:sp modelId="{A679BAF3-3682-7C4B-B570-E0809879F66D}">
      <dsp:nvSpPr>
        <dsp:cNvPr id="0" name=""/>
        <dsp:cNvSpPr/>
      </dsp:nvSpPr>
      <dsp:spPr>
        <a:xfrm>
          <a:off x="1795905" y="1132823"/>
          <a:ext cx="226233" cy="2262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336"/>
              </a:lnTo>
              <a:lnTo>
                <a:pt x="226233" y="2262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28576-6A2E-C14B-8F30-86A160AFAF53}">
      <dsp:nvSpPr>
        <dsp:cNvPr id="0" name=""/>
        <dsp:cNvSpPr/>
      </dsp:nvSpPr>
      <dsp:spPr>
        <a:xfrm>
          <a:off x="2022138" y="2829576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Long Term Quality Needs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(like Portability, Security, Adaptability)</a:t>
          </a:r>
          <a:endParaRPr lang="en-US" sz="1200" kern="1200" dirty="0"/>
        </a:p>
      </dsp:txBody>
      <dsp:txXfrm>
        <a:off x="2022138" y="2829576"/>
        <a:ext cx="1809869" cy="1131168"/>
      </dsp:txXfrm>
    </dsp:sp>
    <dsp:sp modelId="{EB1D9B21-DF04-A64E-B792-EF5B0DACD349}">
      <dsp:nvSpPr>
        <dsp:cNvPr id="0" name=""/>
        <dsp:cNvSpPr/>
      </dsp:nvSpPr>
      <dsp:spPr>
        <a:xfrm>
          <a:off x="4397592" y="1655"/>
          <a:ext cx="2262336" cy="11311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Scrum Teams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(building the product)</a:t>
          </a:r>
          <a:endParaRPr lang="en-US" sz="1800" kern="1200" dirty="0"/>
        </a:p>
      </dsp:txBody>
      <dsp:txXfrm>
        <a:off x="4397592" y="1655"/>
        <a:ext cx="2262336" cy="1131168"/>
      </dsp:txXfrm>
    </dsp:sp>
    <dsp:sp modelId="{E230362E-B61D-FB47-A570-2091C4532073}">
      <dsp:nvSpPr>
        <dsp:cNvPr id="0" name=""/>
        <dsp:cNvSpPr/>
      </dsp:nvSpPr>
      <dsp:spPr>
        <a:xfrm>
          <a:off x="4623825" y="1132823"/>
          <a:ext cx="226233" cy="848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376"/>
              </a:lnTo>
              <a:lnTo>
                <a:pt x="226233" y="84837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183E5-FD93-7C4A-8501-94A0948BA7E9}">
      <dsp:nvSpPr>
        <dsp:cNvPr id="0" name=""/>
        <dsp:cNvSpPr/>
      </dsp:nvSpPr>
      <dsp:spPr>
        <a:xfrm>
          <a:off x="4850059" y="1415615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Requirements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(what to build, how well to build)</a:t>
          </a:r>
          <a:endParaRPr lang="en-US" sz="1200" kern="1200" dirty="0"/>
        </a:p>
      </dsp:txBody>
      <dsp:txXfrm>
        <a:off x="4850059" y="1415615"/>
        <a:ext cx="1809869" cy="1131168"/>
      </dsp:txXfrm>
    </dsp:sp>
    <dsp:sp modelId="{E2B67155-086F-1341-8B75-8A5B7EC4FABF}">
      <dsp:nvSpPr>
        <dsp:cNvPr id="0" name=""/>
        <dsp:cNvSpPr/>
      </dsp:nvSpPr>
      <dsp:spPr>
        <a:xfrm>
          <a:off x="4623825" y="1132823"/>
          <a:ext cx="226233" cy="2262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336"/>
              </a:lnTo>
              <a:lnTo>
                <a:pt x="226233" y="226233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80EBE-815E-2940-881C-BE5EF235D9DC}">
      <dsp:nvSpPr>
        <dsp:cNvPr id="0" name=""/>
        <dsp:cNvSpPr/>
      </dsp:nvSpPr>
      <dsp:spPr>
        <a:xfrm>
          <a:off x="4850059" y="2829576"/>
          <a:ext cx="1809869" cy="1131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High Level and Super-ordinate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Designs and Architecture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(how to build, solutions given from others)</a:t>
          </a:r>
          <a:endParaRPr lang="en-US" sz="1200" kern="1200" dirty="0"/>
        </a:p>
      </dsp:txBody>
      <dsp:txXfrm>
        <a:off x="4850059" y="2829576"/>
        <a:ext cx="1809869" cy="11311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CBEDB2-AD0E-7A46-BB51-1C5676EC8A0B}">
      <dsp:nvSpPr>
        <dsp:cNvPr id="0" name=""/>
        <dsp:cNvSpPr/>
      </dsp:nvSpPr>
      <dsp:spPr>
        <a:xfrm>
          <a:off x="2973585" y="892"/>
          <a:ext cx="2282428" cy="1141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Value Planning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The Work Products - outputs</a:t>
          </a:r>
          <a:endParaRPr lang="en-US" sz="2100" b="1" kern="1200" dirty="0"/>
        </a:p>
      </dsp:txBody>
      <dsp:txXfrm>
        <a:off x="2973585" y="892"/>
        <a:ext cx="2282428" cy="114121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22EB32-2BE0-474D-B732-F3577958E65C}">
      <dsp:nvSpPr>
        <dsp:cNvPr id="0" name=""/>
        <dsp:cNvSpPr/>
      </dsp:nvSpPr>
      <dsp:spPr>
        <a:xfrm>
          <a:off x="2238728" y="902"/>
          <a:ext cx="1667619" cy="833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Product Management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(deciding what the product should be)</a:t>
          </a:r>
          <a:endParaRPr lang="en-US" sz="1300" kern="1200" dirty="0"/>
        </a:p>
      </dsp:txBody>
      <dsp:txXfrm>
        <a:off x="2238728" y="902"/>
        <a:ext cx="1667619" cy="833809"/>
      </dsp:txXfrm>
    </dsp:sp>
    <dsp:sp modelId="{C934DCFC-BA1A-164B-AC77-71B9766568CD}">
      <dsp:nvSpPr>
        <dsp:cNvPr id="0" name=""/>
        <dsp:cNvSpPr/>
      </dsp:nvSpPr>
      <dsp:spPr>
        <a:xfrm>
          <a:off x="2405490" y="834711"/>
          <a:ext cx="166761" cy="625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57"/>
              </a:lnTo>
              <a:lnTo>
                <a:pt x="166761" y="6253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07E77C-0CB2-2B4B-A29F-65D57A33ED41}">
      <dsp:nvSpPr>
        <dsp:cNvPr id="0" name=""/>
        <dsp:cNvSpPr/>
      </dsp:nvSpPr>
      <dsp:spPr>
        <a:xfrm>
          <a:off x="2572252" y="1043164"/>
          <a:ext cx="1334095" cy="83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Product Owner: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Requirements, </a:t>
          </a:r>
          <a:r>
            <a:rPr lang="en-US" sz="900" kern="1200" dirty="0" smtClean="0"/>
            <a:t>particularly top critical few improvement requirements</a:t>
          </a:r>
          <a:endParaRPr lang="en-US" sz="900" kern="1200" dirty="0"/>
        </a:p>
      </dsp:txBody>
      <dsp:txXfrm>
        <a:off x="2572252" y="1043164"/>
        <a:ext cx="1334095" cy="833809"/>
      </dsp:txXfrm>
    </dsp:sp>
    <dsp:sp modelId="{18899CEC-0566-644F-8015-C11BE53A669C}">
      <dsp:nvSpPr>
        <dsp:cNvPr id="0" name=""/>
        <dsp:cNvSpPr/>
      </dsp:nvSpPr>
      <dsp:spPr>
        <a:xfrm>
          <a:off x="2405490" y="834711"/>
          <a:ext cx="166761" cy="166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619"/>
              </a:lnTo>
              <a:lnTo>
                <a:pt x="166761" y="16676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36651-3A41-2D45-93CA-0CFEE98E5318}">
      <dsp:nvSpPr>
        <dsp:cNvPr id="0" name=""/>
        <dsp:cNvSpPr/>
      </dsp:nvSpPr>
      <dsp:spPr>
        <a:xfrm>
          <a:off x="2572252" y="2085426"/>
          <a:ext cx="1334095" cy="83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Strategies, Designs, Solutions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(How we propose to deliver the improvements)</a:t>
          </a:r>
          <a:endParaRPr lang="en-US" sz="900" kern="1200" dirty="0"/>
        </a:p>
      </dsp:txBody>
      <dsp:txXfrm>
        <a:off x="2572252" y="2085426"/>
        <a:ext cx="1334095" cy="833809"/>
      </dsp:txXfrm>
    </dsp:sp>
    <dsp:sp modelId="{A679BAF3-3682-7C4B-B570-E0809879F66D}">
      <dsp:nvSpPr>
        <dsp:cNvPr id="0" name=""/>
        <dsp:cNvSpPr/>
      </dsp:nvSpPr>
      <dsp:spPr>
        <a:xfrm>
          <a:off x="2405490" y="834711"/>
          <a:ext cx="166761" cy="2709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881"/>
              </a:lnTo>
              <a:lnTo>
                <a:pt x="166761" y="270988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28576-6A2E-C14B-8F30-86A160AFAF53}">
      <dsp:nvSpPr>
        <dsp:cNvPr id="0" name=""/>
        <dsp:cNvSpPr/>
      </dsp:nvSpPr>
      <dsp:spPr>
        <a:xfrm>
          <a:off x="2572252" y="3127688"/>
          <a:ext cx="1334095" cy="83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System Architect: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Technical Architecture to support long term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(like suppliers, interfaces, platforms, languages)</a:t>
          </a:r>
          <a:endParaRPr lang="en-US" sz="900" kern="1200" dirty="0"/>
        </a:p>
      </dsp:txBody>
      <dsp:txXfrm>
        <a:off x="2572252" y="3127688"/>
        <a:ext cx="1334095" cy="833809"/>
      </dsp:txXfrm>
    </dsp:sp>
    <dsp:sp modelId="{EB1D9B21-DF04-A64E-B792-EF5B0DACD349}">
      <dsp:nvSpPr>
        <dsp:cNvPr id="0" name=""/>
        <dsp:cNvSpPr/>
      </dsp:nvSpPr>
      <dsp:spPr>
        <a:xfrm>
          <a:off x="4323252" y="902"/>
          <a:ext cx="1667619" cy="833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101600" dist="63500" dir="4200000" algn="b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Scrum Teams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(building the product)</a:t>
          </a:r>
          <a:endParaRPr lang="en-US" sz="1300" kern="1200" dirty="0"/>
        </a:p>
      </dsp:txBody>
      <dsp:txXfrm>
        <a:off x="4323252" y="902"/>
        <a:ext cx="1667619" cy="833809"/>
      </dsp:txXfrm>
    </dsp:sp>
    <dsp:sp modelId="{E230362E-B61D-FB47-A570-2091C4532073}">
      <dsp:nvSpPr>
        <dsp:cNvPr id="0" name=""/>
        <dsp:cNvSpPr/>
      </dsp:nvSpPr>
      <dsp:spPr>
        <a:xfrm>
          <a:off x="4490014" y="834711"/>
          <a:ext cx="166761" cy="625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357"/>
              </a:lnTo>
              <a:lnTo>
                <a:pt x="166761" y="6253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183E5-FD93-7C4A-8501-94A0948BA7E9}">
      <dsp:nvSpPr>
        <dsp:cNvPr id="0" name=""/>
        <dsp:cNvSpPr/>
      </dsp:nvSpPr>
      <dsp:spPr>
        <a:xfrm>
          <a:off x="4656776" y="1043164"/>
          <a:ext cx="1334095" cy="83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Scrum Master:</a:t>
          </a:r>
          <a:endParaRPr lang="en-US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/>
            <a:t> ensure team empowerment</a:t>
          </a:r>
          <a:endParaRPr lang="en-US" sz="900" b="1" kern="1200" dirty="0"/>
        </a:p>
      </dsp:txBody>
      <dsp:txXfrm>
        <a:off x="4656776" y="1043164"/>
        <a:ext cx="1334095" cy="833809"/>
      </dsp:txXfrm>
    </dsp:sp>
    <dsp:sp modelId="{E2B67155-086F-1341-8B75-8A5B7EC4FABF}">
      <dsp:nvSpPr>
        <dsp:cNvPr id="0" name=""/>
        <dsp:cNvSpPr/>
      </dsp:nvSpPr>
      <dsp:spPr>
        <a:xfrm>
          <a:off x="4490014" y="834711"/>
          <a:ext cx="166761" cy="1667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7619"/>
              </a:lnTo>
              <a:lnTo>
                <a:pt x="166761" y="166761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80EBE-815E-2940-881C-BE5EF235D9DC}">
      <dsp:nvSpPr>
        <dsp:cNvPr id="0" name=""/>
        <dsp:cNvSpPr/>
      </dsp:nvSpPr>
      <dsp:spPr>
        <a:xfrm>
          <a:off x="4656776" y="2085426"/>
          <a:ext cx="1334095" cy="8338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 Members: (IT)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/>
            <a:t>Codes, Tests,  System Improvements, Reports on progress, Work Process Improvements</a:t>
          </a:r>
          <a:endParaRPr lang="en-US" sz="900" b="1" kern="1200" dirty="0"/>
        </a:p>
      </dsp:txBody>
      <dsp:txXfrm>
        <a:off x="4656776" y="2085426"/>
        <a:ext cx="1334095" cy="8338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AB027-EF32-6045-A33B-25E9D32893D4}" type="datetimeFigureOut">
              <a:rPr lang="en-US" smtClean="0"/>
              <a:pPr/>
              <a:t>11/21/09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8456C-24BE-B842-8190-1736201C807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FE04E-7ABD-B244-ABB1-6679DAF89935}" type="datetimeFigureOut">
              <a:rPr lang="en-US" smtClean="0"/>
              <a:pPr/>
              <a:t>11/21/09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1388-E964-D146-9250-612189DE918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832A-3980-3844-A523-639207EE527C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C5F3F-FA8A-5946-B014-31D2389C7569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8A36C-D43F-634C-A079-A4114D02BD6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8CBD6C4B-5B0F-5847-BF02-FC56C21FDA8F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F0C3-8CA5-A448-904A-41EAF58C30FC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GB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613D-13D6-B546-83B7-64D651620D8E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355A-99C8-2645-8060-803D4B4192AD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4DD4-52B7-CF4B-AC7E-974D6CF4BC19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2B51-2458-8D45-9FE1-4DC9D4FC52A3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14CC-C8F1-7745-969F-A63D59ABA10A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F0C3-8CA5-A448-904A-41EAF58C30FC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9AF87-53B6-FD4A-B2D3-CF1EEADDF73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7" Type="http://schemas.openxmlformats.org/officeDocument/2006/relationships/diagramData" Target="../diagrams/data14.xml"/><Relationship Id="rId8" Type="http://schemas.openxmlformats.org/officeDocument/2006/relationships/diagramLayout" Target="../diagrams/layout14.xml"/><Relationship Id="rId9" Type="http://schemas.openxmlformats.org/officeDocument/2006/relationships/diagramQuickStyle" Target="../diagrams/quickStyle14.xml"/><Relationship Id="rId10" Type="http://schemas.openxmlformats.org/officeDocument/2006/relationships/diagramColors" Target="../diagrams/colors14.xml"/><Relationship Id="rId11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Value  Planning </a:t>
            </a:r>
            <a:br>
              <a:rPr lang="en-GB" dirty="0" smtClean="0"/>
            </a:br>
            <a:r>
              <a:rPr lang="en-GB" dirty="0" smtClean="0"/>
              <a:t>(+ Scrum)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7D0B-16ED-5E40-9DB8-FBA7AD8678DD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1684" y="5351848"/>
            <a:ext cx="4055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Efficient Value Organisation/Options  Evolving Value in Organizations</a:t>
            </a:r>
          </a:p>
          <a:p>
            <a:r>
              <a:rPr lang="en-GB" dirty="0" smtClean="0"/>
              <a:t>Evolving Value Optimization , Efficient Value Optimization = EVO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Implementation: Integration: delivery to Market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Driven Scrum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Defined As:</a:t>
            </a:r>
          </a:p>
          <a:p>
            <a:pPr lvl="1"/>
            <a:r>
              <a:rPr lang="en-GB" dirty="0" smtClean="0"/>
              <a:t>The real world interface to the Scrum Product Owner</a:t>
            </a:r>
          </a:p>
          <a:p>
            <a:pPr lvl="1"/>
            <a:r>
              <a:rPr lang="en-GB" dirty="0" smtClean="0"/>
              <a:t>The Business Organizational Value Management</a:t>
            </a:r>
          </a:p>
          <a:p>
            <a:pPr lvl="1"/>
            <a:r>
              <a:rPr lang="en-GB" dirty="0" smtClean="0"/>
              <a:t>The Business Function Management</a:t>
            </a:r>
          </a:p>
          <a:p>
            <a:pPr lvl="1"/>
            <a:r>
              <a:rPr lang="en-GB" dirty="0" smtClean="0"/>
              <a:t>The Technical Architecture Management</a:t>
            </a:r>
          </a:p>
          <a:p>
            <a:r>
              <a:rPr lang="en-GB" dirty="0" smtClean="0"/>
              <a:t>All in a pipeline to the Scrum Product Owner (PO)</a:t>
            </a:r>
          </a:p>
          <a:p>
            <a:pPr lvl="1"/>
            <a:r>
              <a:rPr lang="en-GB" dirty="0" smtClean="0"/>
              <a:t>Fully designed from the organization point of view</a:t>
            </a:r>
          </a:p>
          <a:p>
            <a:pPr lvl="1"/>
            <a:r>
              <a:rPr lang="en-GB" dirty="0" smtClean="0"/>
              <a:t>Allowing design at the level of programming, chunking, and data</a:t>
            </a:r>
          </a:p>
          <a:p>
            <a:pPr lvl="2"/>
            <a:r>
              <a:rPr lang="en-GB" dirty="0" smtClean="0"/>
              <a:t>By the Scrum Team</a:t>
            </a:r>
          </a:p>
          <a:p>
            <a:pPr lvl="1"/>
            <a:r>
              <a:rPr lang="en-GB" dirty="0" smtClean="0"/>
              <a:t>Prioritized from the  Organizational Point of View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‘Product Manager’</a:t>
            </a:r>
            <a:br>
              <a:rPr lang="en-GB" dirty="0" smtClean="0"/>
            </a:br>
            <a:r>
              <a:rPr lang="en-GB" dirty="0" smtClean="0"/>
              <a:t>aka Product Owner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Needs to get enough information about the product</a:t>
            </a:r>
          </a:p>
          <a:p>
            <a:pPr lvl="1"/>
            <a:r>
              <a:rPr lang="en-GB" dirty="0" smtClean="0"/>
              <a:t>To allow the Scrum team to build, test, make technical detailed decisions</a:t>
            </a:r>
          </a:p>
          <a:p>
            <a:r>
              <a:rPr lang="en-GB" dirty="0" smtClean="0"/>
              <a:t>Here is one set of tools to allow the Product Manager</a:t>
            </a:r>
          </a:p>
          <a:p>
            <a:pPr lvl="1"/>
            <a:r>
              <a:rPr lang="en-GB" dirty="0" smtClean="0"/>
              <a:t>Perhaps, in larger environments, a PM team</a:t>
            </a:r>
          </a:p>
          <a:p>
            <a:pPr lvl="1"/>
            <a:r>
              <a:rPr lang="en-GB" dirty="0" smtClean="0"/>
              <a:t>To collect information, to plan so that</a:t>
            </a:r>
          </a:p>
          <a:p>
            <a:r>
              <a:rPr lang="en-GB" dirty="0" smtClean="0"/>
              <a:t>We really deliver the best value for money as soon as possible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is new? </a:t>
            </a:r>
            <a:br>
              <a:rPr lang="en-GB" dirty="0" smtClean="0"/>
            </a:br>
            <a:r>
              <a:rPr lang="en-GB" dirty="0" smtClean="0"/>
              <a:t>What is Value-Planning (VP)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Dominant focus on Value Delivery Management –</a:t>
            </a:r>
          </a:p>
          <a:p>
            <a:pPr lvl="1"/>
            <a:r>
              <a:rPr lang="en-GB" dirty="0" smtClean="0"/>
              <a:t>Not from a programming point of view</a:t>
            </a:r>
          </a:p>
          <a:p>
            <a:pPr lvl="1"/>
            <a:r>
              <a:rPr lang="en-GB" dirty="0" smtClean="0"/>
              <a:t>But from a business and management non technical point of view</a:t>
            </a:r>
          </a:p>
          <a:p>
            <a:pPr lvl="1"/>
            <a:r>
              <a:rPr lang="en-GB" dirty="0" smtClean="0"/>
              <a:t>Which critical value improvements do we need first, and next</a:t>
            </a:r>
          </a:p>
          <a:p>
            <a:r>
              <a:rPr lang="en-GB" dirty="0" smtClean="0"/>
              <a:t>Stakeholder Values and Priorities </a:t>
            </a:r>
            <a:r>
              <a:rPr lang="en-GB" u="sng" dirty="0" smtClean="0"/>
              <a:t>Integration</a:t>
            </a:r>
            <a:r>
              <a:rPr lang="en-GB" dirty="0" smtClean="0"/>
              <a:t>*</a:t>
            </a:r>
          </a:p>
          <a:p>
            <a:pPr lvl="1"/>
            <a:r>
              <a:rPr lang="en-GB" dirty="0" smtClean="0"/>
              <a:t>Of management, marketing, IT, Systems Engineering,</a:t>
            </a:r>
          </a:p>
          <a:p>
            <a:pPr lvl="1"/>
            <a:r>
              <a:rPr lang="en-GB" dirty="0" smtClean="0"/>
              <a:t>Including Sales, Customer Service and ALL Critical Stakeholders</a:t>
            </a:r>
          </a:p>
          <a:p>
            <a:r>
              <a:rPr lang="en-GB" dirty="0" smtClean="0"/>
              <a:t>Systems View – Systems Architecture – </a:t>
            </a:r>
            <a:r>
              <a:rPr lang="en-GB" smtClean="0"/>
              <a:t>Systems Engineering</a:t>
            </a:r>
          </a:p>
          <a:p>
            <a:endParaRPr lang="en-GB" smtClean="0"/>
          </a:p>
          <a:p>
            <a:r>
              <a:rPr lang="en-GB" dirty="0" smtClean="0"/>
              <a:t>* integration: defined as: Alignment and reasonable balance of competing interests, through intelligent dynamic prioritization.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 Zero: Agile Inspection of Requirements (30 minutes)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Rules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1. Clear enough to test</a:t>
            </a:r>
          </a:p>
          <a:p>
            <a:r>
              <a:rPr lang="en-GB" dirty="0" smtClean="0"/>
              <a:t>2. Unambiguous to intended readership</a:t>
            </a:r>
          </a:p>
          <a:p>
            <a:r>
              <a:rPr lang="en-GB" dirty="0" smtClean="0"/>
              <a:t>3. No Design</a:t>
            </a:r>
          </a:p>
          <a:p>
            <a:pPr lvl="1"/>
            <a:r>
              <a:rPr lang="en-GB" dirty="0" smtClean="0"/>
              <a:t> (Password -&gt; Security)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Count probable violations</a:t>
            </a:r>
          </a:p>
          <a:p>
            <a:pPr lvl="1"/>
            <a:r>
              <a:rPr lang="en-GB" dirty="0" smtClean="0"/>
              <a:t>Forget minors (can’t impact real product)</a:t>
            </a:r>
          </a:p>
          <a:p>
            <a:r>
              <a:rPr lang="en-GB" dirty="0" smtClean="0"/>
              <a:t>Report Majors to Tom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35" y="40003"/>
            <a:ext cx="8229600" cy="7107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Page 1 &amp; 2, Acceptance Test Basis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35" y="1774673"/>
            <a:ext cx="3931920" cy="74407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96564" y="6396353"/>
            <a:ext cx="2133600" cy="365125"/>
          </a:xfrm>
        </p:spPr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2635" y="6396353"/>
            <a:ext cx="2895600" cy="365125"/>
          </a:xfrm>
        </p:spPr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92635" y="6396353"/>
            <a:ext cx="609600" cy="365125"/>
          </a:xfrm>
        </p:spPr>
        <p:txBody>
          <a:bodyPr/>
          <a:lstStyle/>
          <a:p>
            <a:fld id="{1DD9AF87-53B6-FD4A-B2D3-CF1EEADDF73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3" name="Pentagon 12"/>
          <p:cNvSpPr/>
          <p:nvPr/>
        </p:nvSpPr>
        <p:spPr>
          <a:xfrm>
            <a:off x="482635" y="1774673"/>
            <a:ext cx="483990" cy="14780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entagon 14"/>
          <p:cNvSpPr/>
          <p:nvPr/>
        </p:nvSpPr>
        <p:spPr>
          <a:xfrm>
            <a:off x="1950475" y="3911573"/>
            <a:ext cx="483990" cy="14780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entagon 15"/>
          <p:cNvSpPr/>
          <p:nvPr/>
        </p:nvSpPr>
        <p:spPr>
          <a:xfrm>
            <a:off x="3021415" y="4857773"/>
            <a:ext cx="483990" cy="14780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entagon 16"/>
          <p:cNvSpPr/>
          <p:nvPr/>
        </p:nvSpPr>
        <p:spPr>
          <a:xfrm>
            <a:off x="3468655" y="5044193"/>
            <a:ext cx="483990" cy="14780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entagon 17"/>
          <p:cNvSpPr/>
          <p:nvPr/>
        </p:nvSpPr>
        <p:spPr>
          <a:xfrm>
            <a:off x="1171615" y="5412053"/>
            <a:ext cx="483990" cy="147807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Content Placeholder 20" descr="Screen shot 2009-11-20 at 23.57.49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9571" b="-19571"/>
          <a:stretch>
            <a:fillRect/>
          </a:stretch>
        </p:blipFill>
        <p:spPr>
          <a:xfrm>
            <a:off x="158755" y="-363502"/>
            <a:ext cx="8844917" cy="79253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Evaluating the Requirement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Raw Major defect count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Pages are about 300 words (327, 287)</a:t>
            </a:r>
          </a:p>
          <a:p>
            <a:r>
              <a:rPr lang="en-GB" dirty="0" smtClean="0"/>
              <a:t>23 30? 24 23 35</a:t>
            </a:r>
          </a:p>
          <a:p>
            <a:endParaRPr lang="en-GB" dirty="0" smtClean="0"/>
          </a:p>
          <a:p>
            <a:r>
              <a:rPr lang="en-GB" dirty="0" smtClean="0"/>
              <a:t>Other table</a:t>
            </a:r>
          </a:p>
          <a:p>
            <a:pPr lvl="1"/>
            <a:r>
              <a:rPr lang="en-GB" dirty="0" smtClean="0"/>
              <a:t>6 5 14 14 10 12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Dennis: 65,  words on page 2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Extrapolation: real defect density.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If Exit was Max 1.0 major</a:t>
            </a:r>
          </a:p>
          <a:p>
            <a:pPr lvl="1"/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Estimate majors found by Team = 2 </a:t>
            </a:r>
            <a:r>
              <a:rPr lang="en-GB" dirty="0" err="1" smtClean="0"/>
              <a:t>x</a:t>
            </a:r>
            <a:r>
              <a:rPr lang="en-GB" dirty="0" smtClean="0"/>
              <a:t> 35 ±10 = 70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Inspection effectiveness is about 1/3</a:t>
            </a:r>
            <a:r>
              <a:rPr lang="en-GB" baseline="30000" dirty="0" smtClean="0"/>
              <a:t>rd</a:t>
            </a:r>
            <a:r>
              <a:rPr lang="en-GB" dirty="0" smtClean="0"/>
              <a:t>     33%</a:t>
            </a:r>
          </a:p>
          <a:p>
            <a:pPr lvl="1"/>
            <a:r>
              <a:rPr lang="en-GB" dirty="0" smtClean="0"/>
              <a:t>There are about 3 </a:t>
            </a:r>
            <a:r>
              <a:rPr lang="en-GB" dirty="0" err="1" smtClean="0"/>
              <a:t>x</a:t>
            </a:r>
            <a:r>
              <a:rPr lang="en-GB" dirty="0" smtClean="0"/>
              <a:t> 70 = 210 Majors on these pages on average.</a:t>
            </a:r>
          </a:p>
          <a:p>
            <a:pPr lvl="1"/>
            <a:r>
              <a:rPr lang="en-GB" dirty="0" smtClean="0"/>
              <a:t>The total requirements has about 450 majors in the one requirement doc (701 word)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1: Analyze Your Plans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From plans or presentations identify the Top Critical Objectives</a:t>
            </a:r>
          </a:p>
          <a:p>
            <a:pPr lvl="1"/>
            <a:r>
              <a:rPr lang="en-GB" dirty="0" smtClean="0"/>
              <a:t>Enhanced </a:t>
            </a:r>
            <a:r>
              <a:rPr lang="en-GB" dirty="0" err="1" smtClean="0"/>
              <a:t>x</a:t>
            </a:r>
            <a:r>
              <a:rPr lang="en-GB" dirty="0" smtClean="0"/>
              <a:t>, Improved Y, Reduced Z</a:t>
            </a:r>
          </a:p>
          <a:p>
            <a:r>
              <a:rPr lang="en-GB" dirty="0" smtClean="0"/>
              <a:t>How many of them are defined, somewhere, so that you could test and prove they were delivered?</a:t>
            </a:r>
          </a:p>
          <a:p>
            <a:r>
              <a:rPr lang="en-GB" dirty="0" smtClean="0"/>
              <a:t>How many of them are ‘what you really want?”</a:t>
            </a:r>
          </a:p>
          <a:p>
            <a:pPr lvl="1"/>
            <a:r>
              <a:rPr lang="en-GB" dirty="0" smtClean="0"/>
              <a:t>As opposed to someone belief on how to get it?</a:t>
            </a:r>
          </a:p>
          <a:p>
            <a:pPr lvl="2"/>
            <a:r>
              <a:rPr lang="en-GB" dirty="0" smtClean="0"/>
              <a:t>Which, if mistaken, might not get you what you want ?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Slow to Market (Time to Market)</a:t>
            </a:r>
          </a:p>
          <a:p>
            <a:r>
              <a:rPr lang="en-GB" dirty="0" smtClean="0"/>
              <a:t>Change Costs (Adaptability)</a:t>
            </a:r>
          </a:p>
          <a:p>
            <a:r>
              <a:rPr lang="en-GB" dirty="0" smtClean="0"/>
              <a:t>Integration [3</a:t>
            </a:r>
            <a:r>
              <a:rPr lang="en-GB" baseline="30000" dirty="0" smtClean="0"/>
              <a:t>rd</a:t>
            </a:r>
            <a:r>
              <a:rPr lang="en-GB" dirty="0" smtClean="0"/>
              <a:t> Party]</a:t>
            </a:r>
          </a:p>
          <a:p>
            <a:r>
              <a:rPr lang="en-GB" dirty="0" smtClean="0"/>
              <a:t>Employee Retention</a:t>
            </a:r>
          </a:p>
          <a:p>
            <a:r>
              <a:rPr lang="en-GB" dirty="0" smtClean="0"/>
              <a:t>Recruitment</a:t>
            </a:r>
          </a:p>
          <a:p>
            <a:r>
              <a:rPr lang="en-GB" dirty="0" smtClean="0"/>
              <a:t>Tech Capability Bottleneck</a:t>
            </a:r>
          </a:p>
          <a:p>
            <a:r>
              <a:rPr lang="en-GB" dirty="0" smtClean="0"/>
              <a:t>Market Responsiveness</a:t>
            </a:r>
          </a:p>
          <a:p>
            <a:pPr lvl="1"/>
            <a:r>
              <a:rPr lang="en-GB" dirty="0" smtClean="0"/>
              <a:t>Membership Growth</a:t>
            </a:r>
          </a:p>
          <a:p>
            <a:pPr lvl="1"/>
            <a:r>
              <a:rPr lang="en-GB" dirty="0" smtClean="0"/>
              <a:t>Member Retention</a:t>
            </a:r>
          </a:p>
          <a:p>
            <a:pPr lvl="1"/>
            <a:r>
              <a:rPr lang="en-GB" dirty="0" smtClean="0"/>
              <a:t>Service Launch Speed</a:t>
            </a:r>
          </a:p>
          <a:p>
            <a:pPr lvl="1"/>
            <a:r>
              <a:rPr lang="en-GB" dirty="0" smtClean="0"/>
              <a:t>Product launch Speed</a:t>
            </a:r>
          </a:p>
          <a:p>
            <a:pPr lvl="1"/>
            <a:r>
              <a:rPr lang="en-GB" dirty="0" smtClean="0"/>
              <a:t>User Experience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 2: Analyze A Value Objective – Ambiguity Test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Pick one objective, maybe the most critical one</a:t>
            </a:r>
          </a:p>
          <a:p>
            <a:pPr lvl="1"/>
            <a:r>
              <a:rPr lang="en-GB" dirty="0" smtClean="0"/>
              <a:t>Example: “Radically Improve X”</a:t>
            </a:r>
          </a:p>
          <a:p>
            <a:r>
              <a:rPr lang="en-GB" dirty="0" smtClean="0"/>
              <a:t>Ambiguity Test a.</a:t>
            </a:r>
          </a:p>
          <a:p>
            <a:pPr lvl="1"/>
            <a:r>
              <a:rPr lang="en-GB" dirty="0" smtClean="0"/>
              <a:t>Each person on team defines exactly what is means by X</a:t>
            </a:r>
          </a:p>
          <a:p>
            <a:pPr lvl="2"/>
            <a:r>
              <a:rPr lang="en-GB" dirty="0" smtClean="0"/>
              <a:t>So it cannot be misunderstood by anyone else</a:t>
            </a:r>
          </a:p>
          <a:p>
            <a:pPr lvl="2"/>
            <a:r>
              <a:rPr lang="en-GB" dirty="0" smtClean="0"/>
              <a:t>Then show all variations to the whole team</a:t>
            </a:r>
          </a:p>
          <a:p>
            <a:pPr lvl="1"/>
            <a:r>
              <a:rPr lang="en-GB" dirty="0" smtClean="0"/>
              <a:t>Did everyone define it the same way?</a:t>
            </a:r>
          </a:p>
          <a:p>
            <a:pPr lvl="1"/>
            <a:r>
              <a:rPr lang="en-GB" dirty="0" smtClean="0"/>
              <a:t>Does it need better definition so everyone agrees to it and understands it the same way?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User Experience</a:t>
            </a:r>
          </a:p>
          <a:p>
            <a:pPr lvl="1"/>
            <a:r>
              <a:rPr lang="en-GB" dirty="0" smtClean="0"/>
              <a:t>‘Degenerating’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Defined as</a:t>
            </a:r>
            <a:r>
              <a:rPr lang="en-GB" i="1" dirty="0" smtClean="0"/>
              <a:t>: takes too long to reach user objectives, sometimes not at all</a:t>
            </a:r>
          </a:p>
          <a:p>
            <a:r>
              <a:rPr lang="en-GB" dirty="0" smtClean="0"/>
              <a:t>Other aspects:</a:t>
            </a:r>
          </a:p>
          <a:p>
            <a:pPr lvl="1"/>
            <a:r>
              <a:rPr lang="en-GB" dirty="0" smtClean="0"/>
              <a:t>They do not know what is available</a:t>
            </a:r>
          </a:p>
          <a:p>
            <a:pPr lvl="1"/>
            <a:r>
              <a:rPr lang="en-GB" dirty="0" smtClean="0"/>
              <a:t>They don’t get what they expect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900" dirty="0" smtClean="0"/>
              <a:t>Game 3: Agree to one clear and useful definition of ‘X’, everybody concerned can understand</a:t>
            </a:r>
            <a:endParaRPr lang="en-GB" sz="29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X: Defined as  ………</a:t>
            </a:r>
            <a:r>
              <a:rPr lang="en-GB" dirty="0" smtClean="0">
                <a:solidFill>
                  <a:srgbClr val="A7FC5A"/>
                </a:solidFill>
              </a:rPr>
              <a:t>.  Source: Agreed By The Group, Today *</a:t>
            </a:r>
          </a:p>
          <a:p>
            <a:r>
              <a:rPr lang="en-GB" dirty="0" smtClean="0"/>
              <a:t>What did you have to do to get agreement?</a:t>
            </a:r>
          </a:p>
          <a:p>
            <a:r>
              <a:rPr lang="en-GB" dirty="0" smtClean="0"/>
              <a:t>Why was this not defined and agreed earlier?</a:t>
            </a:r>
          </a:p>
          <a:p>
            <a:r>
              <a:rPr lang="en-GB" dirty="0" smtClean="0"/>
              <a:t>What are the consequences of not having an agreed definition of a critical objective?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A7FC5A"/>
                </a:solidFill>
              </a:rPr>
              <a:t>* Source is a ‘prioritization’ tool!</a:t>
            </a:r>
            <a:endParaRPr lang="en-GB" dirty="0">
              <a:solidFill>
                <a:srgbClr val="A7FC5A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 &amp; Feedback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User Experience</a:t>
            </a:r>
          </a:p>
          <a:p>
            <a:pPr lvl="1"/>
            <a:r>
              <a:rPr lang="en-GB" dirty="0" smtClean="0"/>
              <a:t>‘Degenerating’</a:t>
            </a:r>
          </a:p>
          <a:p>
            <a:r>
              <a:rPr lang="en-GB" dirty="0" smtClean="0"/>
              <a:t>Defined as</a:t>
            </a:r>
            <a:r>
              <a:rPr lang="en-GB" i="1" dirty="0" smtClean="0"/>
              <a:t>: takes too long to reach user objectives, sometimes not at all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4: ‘Radically Improved’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Take a look at the ‘adjective’, </a:t>
            </a:r>
            <a:r>
              <a:rPr lang="en-GB" dirty="0" smtClean="0">
                <a:solidFill>
                  <a:srgbClr val="A7FC5A"/>
                </a:solidFill>
              </a:rPr>
              <a:t>Improved, Better, Competitive, Reduced, Enhanced, Mind Blowing, </a:t>
            </a:r>
            <a:r>
              <a:rPr lang="en-GB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etc</a:t>
            </a:r>
            <a:r>
              <a:rPr lang="en-GB" dirty="0" smtClean="0"/>
              <a:t>.</a:t>
            </a:r>
          </a:p>
          <a:p>
            <a:r>
              <a:rPr lang="en-GB" dirty="0" smtClean="0"/>
              <a:t>Everybody take a shot at defining the meaning of it precisely</a:t>
            </a:r>
            <a:r>
              <a:rPr lang="en-GB" i="1" dirty="0" smtClean="0"/>
              <a:t>, </a:t>
            </a:r>
          </a:p>
          <a:p>
            <a:pPr lvl="1"/>
            <a:r>
              <a:rPr lang="en-GB" i="1" dirty="0" smtClean="0"/>
              <a:t>so we can prove it has happened or is happening</a:t>
            </a:r>
          </a:p>
          <a:p>
            <a:r>
              <a:rPr lang="en-GB" i="1" dirty="0" smtClean="0"/>
              <a:t>What is the problem?</a:t>
            </a:r>
            <a:endParaRPr lang="en-GB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 &amp; Observations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“Degenerating”</a:t>
            </a:r>
          </a:p>
          <a:p>
            <a:pPr lvl="1"/>
            <a:r>
              <a:rPr lang="en-GB" dirty="0" smtClean="0"/>
              <a:t>Implies ‘stop degeneration’</a:t>
            </a:r>
          </a:p>
          <a:p>
            <a:pPr lvl="1"/>
            <a:r>
              <a:rPr lang="en-GB" dirty="0" smtClean="0"/>
              <a:t>Implies ‘Get back to where we were”</a:t>
            </a:r>
          </a:p>
          <a:p>
            <a:pPr lvl="1"/>
            <a:r>
              <a:rPr lang="en-GB" dirty="0" smtClean="0"/>
              <a:t>Implies, maybe: Get better than where we were, sometime.</a:t>
            </a:r>
          </a:p>
          <a:p>
            <a:r>
              <a:rPr lang="en-GB" dirty="0" smtClean="0"/>
              <a:t>Interpretation:</a:t>
            </a:r>
          </a:p>
          <a:p>
            <a:pPr lvl="1"/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 need to improve  radically or we are out of the market. &lt;- GB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need to Quantify Improvement Levels!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Stage 1: Define A Scale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This is called quantification</a:t>
            </a:r>
          </a:p>
          <a:p>
            <a:pPr lvl="1"/>
            <a:r>
              <a:rPr lang="en-GB" dirty="0" smtClean="0"/>
              <a:t>(not ‘measurement’)</a:t>
            </a:r>
          </a:p>
          <a:p>
            <a:r>
              <a:rPr lang="en-GB" dirty="0" smtClean="0"/>
              <a:t>This is a great step towards extremely clear definitions of critical objectives</a:t>
            </a:r>
          </a:p>
          <a:p>
            <a:r>
              <a:rPr lang="en-GB" dirty="0" smtClean="0"/>
              <a:t>You can ‘always’ quantify critical improvements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Stage 2: Define Numbers on Scale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At the very least you need a target number: Goal</a:t>
            </a:r>
          </a:p>
          <a:p>
            <a:r>
              <a:rPr lang="en-GB" dirty="0" smtClean="0"/>
              <a:t>But it is useful knowing state of play:</a:t>
            </a:r>
          </a:p>
          <a:p>
            <a:pPr lvl="1"/>
            <a:r>
              <a:rPr lang="en-GB" dirty="0" smtClean="0"/>
              <a:t>Past</a:t>
            </a:r>
          </a:p>
          <a:p>
            <a:pPr lvl="1"/>
            <a:r>
              <a:rPr lang="en-GB" dirty="0" smtClean="0"/>
              <a:t>Trend</a:t>
            </a:r>
          </a:p>
          <a:p>
            <a:pPr lvl="1"/>
            <a:r>
              <a:rPr lang="en-GB" dirty="0" smtClean="0"/>
              <a:t>Record</a:t>
            </a:r>
          </a:p>
          <a:p>
            <a:r>
              <a:rPr lang="en-GB" dirty="0" smtClean="0"/>
              <a:t>And sometimes the worst acceptable level:</a:t>
            </a:r>
          </a:p>
          <a:p>
            <a:pPr lvl="1"/>
            <a:r>
              <a:rPr lang="en-GB" dirty="0" smtClean="0"/>
              <a:t>Tolerable: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 5a: Defining a Scale of Measure for Critical Objectives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Each person will try to define a suitable scale of measure</a:t>
            </a:r>
          </a:p>
          <a:p>
            <a:r>
              <a:rPr lang="en-GB" dirty="0" smtClean="0"/>
              <a:t>The team will evaluate suggestions</a:t>
            </a:r>
          </a:p>
          <a:p>
            <a:r>
              <a:rPr lang="en-GB" dirty="0" smtClean="0"/>
              <a:t>And negotiate a scale of measure</a:t>
            </a:r>
          </a:p>
          <a:p>
            <a:pPr lvl="1"/>
            <a:r>
              <a:rPr lang="en-GB" dirty="0" smtClean="0"/>
              <a:t>In some cases a set of scales of measure are necessary</a:t>
            </a:r>
          </a:p>
          <a:p>
            <a:pPr lvl="1"/>
            <a:r>
              <a:rPr lang="en-GB" dirty="0" smtClean="0"/>
              <a:t>But try to keep it simple for  now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Clr>
                <a:schemeClr val="accent1"/>
              </a:buClr>
            </a:pPr>
            <a:r>
              <a:rPr lang="en-GB" dirty="0" smtClean="0"/>
              <a:t>User Experience:</a:t>
            </a:r>
          </a:p>
          <a:p>
            <a:pPr marL="342900" lvl="1" indent="-342900">
              <a:buClr>
                <a:schemeClr val="accent1"/>
              </a:buClr>
            </a:pPr>
            <a:endParaRPr lang="en-GB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lvl="1" indent="-342900">
              <a:buClr>
                <a:schemeClr val="accent1"/>
              </a:buClr>
            </a:pPr>
            <a:r>
              <a:rPr lang="en-GB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Ambition Level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We need to improve  </a:t>
            </a:r>
            <a:r>
              <a:rPr lang="en-GB" dirty="0" smtClean="0"/>
              <a:t>User Experience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radically or we are out of the market. &lt;- GB</a:t>
            </a:r>
          </a:p>
          <a:p>
            <a:endParaRPr lang="en-GB" dirty="0" smtClean="0"/>
          </a:p>
          <a:p>
            <a:r>
              <a:rPr lang="en-GB" dirty="0" smtClean="0"/>
              <a:t>Scale: average time for [Users: Default All] to Get [Key Information: Default = A Date].</a:t>
            </a:r>
          </a:p>
          <a:p>
            <a:pPr lvl="1"/>
            <a:r>
              <a:rPr lang="en-GB" dirty="0" smtClean="0"/>
              <a:t>Get: defined as:  to successfully acquire what they intended to get, from [Start] to Successful Completion, Date Shows Up.</a:t>
            </a:r>
          </a:p>
          <a:p>
            <a:pPr lvl="1"/>
            <a:r>
              <a:rPr lang="en-GB" dirty="0" smtClean="0"/>
              <a:t>Start:  a realistic point where user has an urge to use the system for some purpose. Even if they are not yet near an internet device.</a:t>
            </a:r>
          </a:p>
          <a:p>
            <a:r>
              <a:rPr lang="en-GB" dirty="0" smtClean="0"/>
              <a:t>Impacts: &lt;higher level goals&gt;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Scales: Hopefully you observed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Suggest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Everybody had different scale ideas</a:t>
            </a:r>
          </a:p>
          <a:p>
            <a:r>
              <a:rPr lang="en-GB" dirty="0" smtClean="0"/>
              <a:t>Nobody referenced a ‘standard’ scale</a:t>
            </a:r>
          </a:p>
          <a:p>
            <a:r>
              <a:rPr lang="en-GB" dirty="0" smtClean="0"/>
              <a:t>Many people had good ideas that deserved to be considered and combined into the final solution</a:t>
            </a:r>
          </a:p>
          <a:p>
            <a:r>
              <a:rPr lang="en-GB" dirty="0" smtClean="0"/>
              <a:t>A really good scale takes time to draft (30-60 minutes)</a:t>
            </a:r>
          </a:p>
          <a:p>
            <a:r>
              <a:rPr lang="en-GB" dirty="0" smtClean="0"/>
              <a:t>But a good scale can potentially be reused on many projects</a:t>
            </a:r>
          </a:p>
          <a:p>
            <a:r>
              <a:rPr lang="en-GB" dirty="0" smtClean="0"/>
              <a:t>An a good scale can be made better when we discuss, think, get experience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You also observed..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/>
              <a:t>Game 5b: Now Quantify: ‘Improved’</a:t>
            </a:r>
            <a:br>
              <a:rPr lang="en-GB" sz="3500" dirty="0" smtClean="0"/>
            </a:br>
            <a:r>
              <a:rPr lang="en-GB" sz="3500" dirty="0" smtClean="0"/>
              <a:t>as a difference between 2 points</a:t>
            </a:r>
            <a:endParaRPr lang="en-GB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Benchmarks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Past [ 2009, US] 3 weeks ± 2 wk</a:t>
            </a:r>
          </a:p>
          <a:p>
            <a:r>
              <a:rPr lang="en-GB" dirty="0" smtClean="0"/>
              <a:t> Past [Competitor X, 2008] 1 hour.</a:t>
            </a:r>
          </a:p>
          <a:p>
            <a:r>
              <a:rPr lang="en-GB" dirty="0" smtClean="0"/>
              <a:t>Trend [2010]</a:t>
            </a:r>
          </a:p>
          <a:p>
            <a:r>
              <a:rPr lang="en-GB" dirty="0" smtClean="0"/>
              <a:t>Record [2009]</a:t>
            </a:r>
          </a:p>
          <a:p>
            <a:endParaRPr lang="en-GB" dirty="0" smtClean="0"/>
          </a:p>
          <a:p>
            <a:r>
              <a:rPr lang="en-GB" dirty="0" smtClean="0"/>
              <a:t>Ideal 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Targets*, Constraints*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Survival:</a:t>
            </a:r>
          </a:p>
          <a:p>
            <a:r>
              <a:rPr lang="en-GB" dirty="0" smtClean="0"/>
              <a:t>Tolerable:</a:t>
            </a:r>
          </a:p>
          <a:p>
            <a:endParaRPr lang="en-GB" dirty="0" smtClean="0"/>
          </a:p>
          <a:p>
            <a:r>
              <a:rPr lang="en-GB" dirty="0" smtClean="0"/>
              <a:t>Goal [ End 2010] 1 hour –&gt; 1 week ?</a:t>
            </a:r>
          </a:p>
          <a:p>
            <a:r>
              <a:rPr lang="en-GB" dirty="0" smtClean="0"/>
              <a:t>Stretch [2011]  &lt; 1 hour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* These are powerful tools for intelligent and logical dynamic prioritization!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0" name="Curved Down Arrow 9"/>
          <p:cNvSpPr/>
          <p:nvPr/>
        </p:nvSpPr>
        <p:spPr>
          <a:xfrm>
            <a:off x="2101721" y="1209457"/>
            <a:ext cx="4173203" cy="740793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 it difficult to Quantify?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 Problems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Don’t have info</a:t>
            </a:r>
          </a:p>
          <a:p>
            <a:r>
              <a:rPr lang="en-GB" dirty="0" smtClean="0"/>
              <a:t>Info not exact</a:t>
            </a:r>
          </a:p>
          <a:p>
            <a:r>
              <a:rPr lang="en-GB" dirty="0" smtClean="0"/>
              <a:t>Info is a range</a:t>
            </a:r>
          </a:p>
          <a:p>
            <a:r>
              <a:rPr lang="en-GB" dirty="0" smtClean="0"/>
              <a:t>Info has dubious sources</a:t>
            </a:r>
          </a:p>
          <a:p>
            <a:r>
              <a:rPr lang="en-GB" dirty="0" smtClean="0"/>
              <a:t>Too costly to get info</a:t>
            </a:r>
          </a:p>
          <a:p>
            <a:r>
              <a:rPr lang="en-GB" dirty="0" smtClean="0"/>
              <a:t>Info depends on when</a:t>
            </a:r>
          </a:p>
          <a:p>
            <a:r>
              <a:rPr lang="en-GB" dirty="0" smtClean="0"/>
              <a:t>Info depends on where</a:t>
            </a:r>
          </a:p>
          <a:p>
            <a:r>
              <a:rPr lang="en-GB" dirty="0" smtClean="0"/>
              <a:t>Info depends on  events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100" dirty="0" smtClean="0"/>
              <a:t>Game 6: </a:t>
            </a:r>
            <a:r>
              <a:rPr lang="en-GB" sz="2100" dirty="0" smtClean="0">
                <a:solidFill>
                  <a:srgbClr val="A7FC5A"/>
                </a:solidFill>
              </a:rPr>
              <a:t>Stakeholders</a:t>
            </a:r>
            <a:r>
              <a:rPr lang="en-GB" sz="2100" dirty="0" smtClean="0"/>
              <a:t>:</a:t>
            </a:r>
            <a:br>
              <a:rPr lang="en-GB" sz="2100" dirty="0" smtClean="0"/>
            </a:br>
            <a:r>
              <a:rPr lang="en-GB" sz="2100" dirty="0" smtClean="0"/>
              <a:t>defined as: People or things that can determine product/system success or failure.</a:t>
            </a:r>
            <a:endParaRPr lang="en-GB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Each team will brainstorm a list of Internal and External Stakeholders (10-20 of each, 10-20 minutes)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Internal</a:t>
            </a:r>
          </a:p>
          <a:p>
            <a:pPr lvl="1"/>
            <a:r>
              <a:rPr lang="en-GB" dirty="0" smtClean="0"/>
              <a:t>CEO</a:t>
            </a:r>
          </a:p>
          <a:p>
            <a:pPr lvl="1"/>
            <a:r>
              <a:rPr lang="en-GB" dirty="0" smtClean="0"/>
              <a:t>VP Marketing</a:t>
            </a:r>
          </a:p>
          <a:p>
            <a:pPr lvl="1"/>
            <a:r>
              <a:rPr lang="en-GB" dirty="0" smtClean="0"/>
              <a:t>VP Engineering</a:t>
            </a:r>
          </a:p>
          <a:p>
            <a:pPr lvl="1"/>
            <a:r>
              <a:rPr lang="en-GB" dirty="0" smtClean="0"/>
              <a:t>Customer Services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External (SFO!)</a:t>
            </a:r>
          </a:p>
          <a:p>
            <a:pPr lvl="2"/>
            <a:r>
              <a:rPr lang="en-GB" dirty="0" smtClean="0"/>
              <a:t>Daters</a:t>
            </a:r>
          </a:p>
          <a:p>
            <a:pPr lvl="2"/>
            <a:r>
              <a:rPr lang="en-GB" dirty="0" smtClean="0"/>
              <a:t>Long Term Relationship Hunters</a:t>
            </a:r>
          </a:p>
          <a:p>
            <a:pPr lvl="2"/>
            <a:r>
              <a:rPr lang="en-GB" dirty="0" smtClean="0"/>
              <a:t>Dinner Date</a:t>
            </a:r>
          </a:p>
          <a:p>
            <a:pPr lvl="2"/>
            <a:r>
              <a:rPr lang="en-GB" dirty="0" smtClean="0"/>
              <a:t>Gay Daters</a:t>
            </a:r>
          </a:p>
          <a:p>
            <a:pPr lvl="2"/>
            <a:r>
              <a:rPr lang="en-GB" dirty="0" smtClean="0"/>
              <a:t>Transgender Daters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should notice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There are very many stakeholders</a:t>
            </a:r>
          </a:p>
          <a:p>
            <a:r>
              <a:rPr lang="en-GB" dirty="0" smtClean="0"/>
              <a:t>They are much  more than a simple ‘customer/user’ notion</a:t>
            </a:r>
          </a:p>
          <a:p>
            <a:r>
              <a:rPr lang="en-GB" dirty="0" smtClean="0"/>
              <a:t>Some are inanimate</a:t>
            </a:r>
          </a:p>
          <a:p>
            <a:pPr lvl="1"/>
            <a:r>
              <a:rPr lang="en-GB" dirty="0" smtClean="0"/>
              <a:t>Laws, policies, standards</a:t>
            </a:r>
          </a:p>
          <a:p>
            <a:r>
              <a:rPr lang="en-GB" dirty="0" smtClean="0"/>
              <a:t>They cannot all be interviewed</a:t>
            </a:r>
          </a:p>
          <a:p>
            <a:r>
              <a:rPr lang="en-GB" dirty="0" smtClean="0"/>
              <a:t>They may not know what they want, yet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And you also noticed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7: Stakeholder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As a group, pick one critical stakeholder</a:t>
            </a:r>
          </a:p>
          <a:p>
            <a:r>
              <a:rPr lang="en-GB" dirty="0" smtClean="0"/>
              <a:t>Then list (a word or 2) a set of several (2 to 8) needs or values that the stakeholder  is interested in</a:t>
            </a:r>
          </a:p>
          <a:p>
            <a:pPr lvl="1"/>
            <a:r>
              <a:rPr lang="en-GB" dirty="0" smtClean="0"/>
              <a:t>They care</a:t>
            </a:r>
          </a:p>
          <a:p>
            <a:pPr lvl="1"/>
            <a:r>
              <a:rPr lang="en-GB" dirty="0" smtClean="0"/>
              <a:t>They need</a:t>
            </a:r>
          </a:p>
          <a:p>
            <a:pPr lvl="1"/>
            <a:r>
              <a:rPr lang="en-GB" dirty="0" smtClean="0"/>
              <a:t>They demand</a:t>
            </a:r>
          </a:p>
          <a:p>
            <a:pPr lvl="1"/>
            <a:r>
              <a:rPr lang="en-GB" dirty="0" smtClean="0"/>
              <a:t>They require</a:t>
            </a:r>
          </a:p>
          <a:p>
            <a:pPr lvl="1"/>
            <a:r>
              <a:rPr lang="en-GB" dirty="0" smtClean="0"/>
              <a:t>They Value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lvl="2" indent="-342900"/>
            <a:r>
              <a:rPr lang="en-GB" dirty="0" smtClean="0"/>
              <a:t>Stakeholder: Long Term Relationship Hunters</a:t>
            </a:r>
          </a:p>
          <a:p>
            <a:pPr marL="679450" lvl="3" indent="-342900"/>
            <a:endParaRPr lang="en-GB" dirty="0" smtClean="0"/>
          </a:p>
          <a:p>
            <a:pPr marL="679450" lvl="3" indent="-342900"/>
            <a:r>
              <a:rPr lang="en-GB" dirty="0" smtClean="0"/>
              <a:t>Info Credibility</a:t>
            </a:r>
          </a:p>
          <a:p>
            <a:pPr marL="679450" lvl="3" indent="-342900"/>
            <a:r>
              <a:rPr lang="en-GB" dirty="0" smtClean="0"/>
              <a:t>Safety</a:t>
            </a:r>
          </a:p>
          <a:p>
            <a:pPr marL="679450" lvl="3" indent="-342900"/>
            <a:r>
              <a:rPr lang="en-GB" dirty="0" smtClean="0"/>
              <a:t>Discretion</a:t>
            </a:r>
          </a:p>
          <a:p>
            <a:pPr marL="679450" lvl="3" indent="-342900"/>
            <a:r>
              <a:rPr lang="en-GB" dirty="0" smtClean="0"/>
              <a:t>Success  Long Term</a:t>
            </a:r>
          </a:p>
          <a:p>
            <a:pPr marL="679450" lvl="3" indent="-342900"/>
            <a:r>
              <a:rPr lang="en-GB" dirty="0" smtClean="0"/>
              <a:t>…</a:t>
            </a:r>
          </a:p>
          <a:p>
            <a:pPr marL="679450" lvl="3" indent="-342900"/>
            <a:endParaRPr lang="en-GB" dirty="0" smtClean="0"/>
          </a:p>
          <a:p>
            <a:pPr marL="679450" lvl="3" indent="-342900"/>
            <a:endParaRPr lang="en-GB" dirty="0" smtClean="0"/>
          </a:p>
          <a:p>
            <a:pPr marL="679450" lvl="3" indent="-342900"/>
            <a:endParaRPr lang="en-GB" dirty="0" smtClean="0"/>
          </a:p>
          <a:p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Stakeholder Value: Observations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Suggest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Most stakeholders have several values</a:t>
            </a:r>
          </a:p>
          <a:p>
            <a:r>
              <a:rPr lang="en-GB" dirty="0" smtClean="0"/>
              <a:t>Some of these values are shared by other stakeholders</a:t>
            </a:r>
          </a:p>
          <a:p>
            <a:pPr lvl="1"/>
            <a:r>
              <a:rPr lang="en-GB" dirty="0" smtClean="0"/>
              <a:t>But not necessarily at same level or delivery time</a:t>
            </a:r>
          </a:p>
          <a:p>
            <a:r>
              <a:rPr lang="en-GB" dirty="0" smtClean="0"/>
              <a:t>Stakeholder value analysis is a useful process for discovering critical requirements that might be forgotten</a:t>
            </a:r>
          </a:p>
          <a:p>
            <a:r>
              <a:rPr lang="en-GB" dirty="0" smtClean="0"/>
              <a:t>You are going to need to define these values better:</a:t>
            </a:r>
          </a:p>
          <a:p>
            <a:pPr lvl="1"/>
            <a:r>
              <a:rPr lang="en-GB" dirty="0" smtClean="0"/>
              <a:t>Scale, Goal, [2010, </a:t>
            </a:r>
            <a:r>
              <a:rPr lang="en-GB" dirty="0" err="1" smtClean="0"/>
              <a:t>Lux</a:t>
            </a:r>
            <a:r>
              <a:rPr lang="en-GB" dirty="0" smtClean="0"/>
              <a:t>, Teens]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You also observed.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 8: Simple* Design for Goal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407397"/>
          </a:xfrm>
        </p:spPr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680" y="2260601"/>
            <a:ext cx="4543200" cy="130386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For a given Goal level (the problem, the end, the target)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Identify possible (solutions, means, design, architecture)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Which you </a:t>
            </a:r>
            <a:r>
              <a:rPr lang="en-GB" i="1" dirty="0" smtClean="0">
                <a:solidFill>
                  <a:schemeClr val="tx2">
                    <a:lumMod val="50000"/>
                  </a:schemeClr>
                </a:solidFill>
              </a:rPr>
              <a:t>think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, would allow us to reach the goal level, partly or wholly</a:t>
            </a: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Reminder of the Objective (below)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342900" lvl="1" indent="-342900">
              <a:buClr>
                <a:schemeClr val="accent1"/>
              </a:buClr>
            </a:pPr>
            <a:r>
              <a:rPr lang="en-GB" dirty="0" smtClean="0"/>
              <a:t>User Experience:</a:t>
            </a:r>
          </a:p>
          <a:p>
            <a:pPr marL="342900" lvl="1" indent="-342900">
              <a:buClr>
                <a:schemeClr val="accent1"/>
              </a:buClr>
              <a:buNone/>
            </a:pPr>
            <a:r>
              <a:rPr lang="en-GB" i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Ambition Level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 We need to improve  </a:t>
            </a:r>
            <a:r>
              <a:rPr lang="en-GB" dirty="0" smtClean="0"/>
              <a:t>User Experience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radically or we are out of the market. &lt;- GB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Scale: average time for [Users: Default All] to Get [Key Information: Default = A Date].</a:t>
            </a:r>
          </a:p>
          <a:p>
            <a:pPr lvl="1">
              <a:buNone/>
            </a:pPr>
            <a:r>
              <a:rPr lang="en-GB" dirty="0" smtClean="0"/>
              <a:t>Get: defined as:  to successfully acquire what they intended to get, from [Start] to Successful Completion, Date Shows Up.</a:t>
            </a:r>
          </a:p>
          <a:p>
            <a:pPr lvl="1">
              <a:buNone/>
            </a:pPr>
            <a:r>
              <a:rPr lang="en-GB" dirty="0" smtClean="0"/>
              <a:t>Start:  a realistic point where user has an urge to use the system for some purpose. Even if they are not yet near an internet device.</a:t>
            </a:r>
          </a:p>
          <a:p>
            <a:pPr>
              <a:buNone/>
            </a:pPr>
            <a:r>
              <a:rPr lang="en-GB" dirty="0" smtClean="0"/>
              <a:t>Impacts: &lt;higher level goals&gt;</a:t>
            </a:r>
          </a:p>
          <a:p>
            <a:pPr>
              <a:buNone/>
            </a:pPr>
            <a:r>
              <a:rPr lang="en-GB" dirty="0" smtClean="0"/>
              <a:t> Past [Competitor X, 2008] 1 hour.</a:t>
            </a:r>
          </a:p>
          <a:p>
            <a:pPr>
              <a:buNone/>
            </a:pPr>
            <a:r>
              <a:rPr lang="en-GB" sz="3273" dirty="0" smtClean="0">
                <a:solidFill>
                  <a:srgbClr val="A7FC5A"/>
                </a:solidFill>
              </a:rPr>
              <a:t>Goal [ End 2010] 1 hour –&gt; 1 week </a:t>
            </a:r>
            <a:r>
              <a:rPr lang="en-GB" dirty="0" smtClean="0"/>
              <a:t>?</a:t>
            </a:r>
          </a:p>
          <a:p>
            <a:pPr>
              <a:buNone/>
            </a:pPr>
            <a:r>
              <a:rPr lang="en-GB" dirty="0" smtClean="0"/>
              <a:t>Stretch [2011]  &lt; 1 hour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1680" y="6114462"/>
            <a:ext cx="6632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Real design must consider many values, variables,  and constraints</a:t>
            </a:r>
            <a:endParaRPr lang="en-GB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57200" y="4191001"/>
            <a:ext cx="4617719" cy="1923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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270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80" y="3869267"/>
            <a:ext cx="3625547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Brainstormed List of SOLUTIONS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b="1" u="sng" dirty="0" err="1" smtClean="0"/>
              <a:t>iPhone</a:t>
            </a:r>
            <a:r>
              <a:rPr lang="en-GB" dirty="0" smtClean="0"/>
              <a:t>: “</a:t>
            </a:r>
            <a:r>
              <a:rPr lang="en-GB" dirty="0" err="1" smtClean="0"/>
              <a:t>iPhone</a:t>
            </a:r>
            <a:r>
              <a:rPr lang="en-GB" dirty="0" smtClean="0"/>
              <a:t>” (any geographically conscious mobile device) Date Twitter based on Location.</a:t>
            </a:r>
          </a:p>
          <a:p>
            <a:pPr>
              <a:buFont typeface="Wingdings" charset="2"/>
              <a:buChar char="§"/>
            </a:pPr>
            <a:r>
              <a:rPr lang="en-GB" b="1" u="sng" dirty="0" smtClean="0"/>
              <a:t> Match Guru</a:t>
            </a:r>
            <a:r>
              <a:rPr lang="en-GB" dirty="0" smtClean="0"/>
              <a:t>: Long Term Matching Guru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 </a:t>
            </a:r>
            <a:r>
              <a:rPr lang="en-GB" b="1" u="sng" dirty="0" smtClean="0"/>
              <a:t>60Talk</a:t>
            </a:r>
            <a:r>
              <a:rPr lang="en-GB" dirty="0" smtClean="0"/>
              <a:t>: One Hour Conversation Introduction</a:t>
            </a:r>
          </a:p>
          <a:p>
            <a:pPr>
              <a:buFont typeface="Wingdings" charset="2"/>
              <a:buChar char="§"/>
            </a:pPr>
            <a:r>
              <a:rPr lang="en-GB" b="1" u="sng" dirty="0" smtClean="0"/>
              <a:t>Friends</a:t>
            </a:r>
            <a:r>
              <a:rPr lang="en-GB" dirty="0" smtClean="0"/>
              <a:t>: Work and Friends Connection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 9: Estimate Value Impact </a:t>
            </a:r>
            <a:br>
              <a:rPr lang="en-GB" dirty="0" smtClean="0"/>
            </a:br>
            <a:r>
              <a:rPr lang="en-GB" dirty="0" smtClean="0"/>
              <a:t>of your design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the ‘best’ solution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Estimate the potential impact of the solution towards meeting the Goal:</a:t>
            </a:r>
          </a:p>
          <a:p>
            <a:pPr lvl="1"/>
            <a:r>
              <a:rPr lang="en-GB" dirty="0" smtClean="0"/>
              <a:t>100% meets it</a:t>
            </a:r>
          </a:p>
          <a:p>
            <a:pPr lvl="1"/>
            <a:r>
              <a:rPr lang="en-GB" dirty="0" smtClean="0"/>
              <a:t>50% halfway</a:t>
            </a:r>
          </a:p>
          <a:p>
            <a:pPr lvl="1"/>
            <a:r>
              <a:rPr lang="en-GB" dirty="0" smtClean="0"/>
              <a:t>1% trivial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Goal: User Experience, 1 Hour, Long Term</a:t>
            </a:r>
          </a:p>
          <a:p>
            <a:r>
              <a:rPr lang="en-GB" dirty="0" smtClean="0"/>
              <a:t>Solution: </a:t>
            </a:r>
            <a:r>
              <a:rPr lang="en-GB" dirty="0" err="1" smtClean="0"/>
              <a:t>iPhone</a:t>
            </a:r>
            <a:r>
              <a:rPr lang="en-GB" dirty="0" smtClean="0"/>
              <a:t>.</a:t>
            </a:r>
          </a:p>
          <a:p>
            <a:r>
              <a:rPr lang="en-GB" dirty="0" smtClean="0"/>
              <a:t>Impact %:  10% ± 9%</a:t>
            </a:r>
          </a:p>
          <a:p>
            <a:pPr lvl="1"/>
            <a:r>
              <a:rPr lang="en-GB" dirty="0" smtClean="0"/>
              <a:t>Reasoning:</a:t>
            </a:r>
          </a:p>
          <a:p>
            <a:pPr lvl="2"/>
            <a:r>
              <a:rPr lang="en-GB" dirty="0" smtClean="0"/>
              <a:t>Getting people 1 hour, easy</a:t>
            </a:r>
          </a:p>
          <a:p>
            <a:pPr lvl="2"/>
            <a:r>
              <a:rPr lang="en-GB" dirty="0" smtClean="0"/>
              <a:t>Maybe less 1/10 works long term</a:t>
            </a:r>
          </a:p>
          <a:p>
            <a:endParaRPr lang="en-GB" dirty="0" smtClean="0"/>
          </a:p>
          <a:p>
            <a:r>
              <a:rPr lang="en-GB" dirty="0" smtClean="0"/>
              <a:t>Maybe list several independent opinions within your team: 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Game 10: Estimate Uncertainty*</a:t>
            </a:r>
            <a:br>
              <a:rPr lang="en-GB" dirty="0" smtClean="0"/>
            </a:br>
            <a:r>
              <a:rPr lang="en-GB" dirty="0" smtClean="0"/>
              <a:t>Get real: it is rarely ±0 %  </a:t>
            </a:r>
            <a:r>
              <a:rPr lang="en-US" dirty="0" err="1" smtClean="0">
                <a:sym typeface="Wingdings"/>
              </a:rPr>
              <a:t>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Estimate Possible Deviation from the Main estimate:</a:t>
            </a:r>
          </a:p>
          <a:p>
            <a:r>
              <a:rPr lang="en-GB" dirty="0" smtClean="0"/>
              <a:t>Note why the deviation is that large?</a:t>
            </a:r>
          </a:p>
          <a:p>
            <a:pPr lvl="1"/>
            <a:r>
              <a:rPr lang="en-GB" dirty="0" smtClean="0"/>
              <a:t>Make a list of several reasons why there is uncertainty with such estimates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Scale:</a:t>
            </a:r>
          </a:p>
          <a:p>
            <a:r>
              <a:rPr lang="en-GB" dirty="0" smtClean="0"/>
              <a:t>Goal:</a:t>
            </a:r>
          </a:p>
          <a:p>
            <a:r>
              <a:rPr lang="en-GB" dirty="0" smtClean="0"/>
              <a:t>Design:</a:t>
            </a:r>
          </a:p>
          <a:p>
            <a:r>
              <a:rPr lang="en-GB" dirty="0" smtClean="0"/>
              <a:t>Impact:</a:t>
            </a:r>
          </a:p>
          <a:p>
            <a:r>
              <a:rPr lang="en-GB" dirty="0" smtClean="0"/>
              <a:t>± Uncertainty: ±9  se </a:t>
            </a:r>
            <a:r>
              <a:rPr lang="en-GB" dirty="0" err="1" smtClean="0"/>
              <a:t>prev</a:t>
            </a:r>
            <a:r>
              <a:rPr lang="en-GB" dirty="0" smtClean="0"/>
              <a:t> slide</a:t>
            </a:r>
          </a:p>
          <a:p>
            <a:r>
              <a:rPr lang="en-GB" dirty="0" smtClean="0"/>
              <a:t>± Reason: see </a:t>
            </a:r>
            <a:r>
              <a:rPr lang="en-GB" dirty="0" err="1" smtClean="0"/>
              <a:t>prev</a:t>
            </a:r>
            <a:r>
              <a:rPr lang="en-GB" dirty="0" smtClean="0"/>
              <a:t> slide</a:t>
            </a:r>
          </a:p>
          <a:p>
            <a:r>
              <a:rPr lang="en-GB" dirty="0" smtClean="0"/>
              <a:t>List of ±? Reasons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0" y="5805394"/>
            <a:ext cx="627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The ± % uncertainty can be used to spot risks, and to prioritize.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± Uncertainty:</a:t>
            </a:r>
            <a:br>
              <a:rPr lang="en-GB" dirty="0" smtClean="0"/>
            </a:br>
            <a:r>
              <a:rPr lang="en-GB" dirty="0" smtClean="0"/>
              <a:t>You will have considered that: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suggest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 solution was too general</a:t>
            </a:r>
          </a:p>
          <a:p>
            <a:pPr lvl="1"/>
            <a:r>
              <a:rPr lang="en-GB" dirty="0" smtClean="0"/>
              <a:t>Not specific or detailed</a:t>
            </a:r>
          </a:p>
          <a:p>
            <a:pPr lvl="1"/>
            <a:r>
              <a:rPr lang="en-GB" dirty="0" smtClean="0"/>
              <a:t>Like ‘Good Modularization’</a:t>
            </a:r>
          </a:p>
          <a:p>
            <a:r>
              <a:rPr lang="en-GB" dirty="0" smtClean="0"/>
              <a:t>High uncertainty = high risk of failure to meet Goal</a:t>
            </a:r>
          </a:p>
          <a:p>
            <a:r>
              <a:rPr lang="en-GB" dirty="0" smtClean="0"/>
              <a:t>No numeric data available on the solution</a:t>
            </a:r>
          </a:p>
          <a:p>
            <a:r>
              <a:rPr lang="en-GB" dirty="0" smtClean="0"/>
              <a:t>Action required… ?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You also found                 or thought: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11: Credibility Index*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For one of your estimates</a:t>
            </a:r>
          </a:p>
          <a:p>
            <a:r>
              <a:rPr lang="en-GB" dirty="0" smtClean="0"/>
              <a:t>Assign Credibility on a scale of</a:t>
            </a:r>
          </a:p>
          <a:p>
            <a:r>
              <a:rPr lang="en-GB" dirty="0" smtClean="0"/>
              <a:t>0.0 none</a:t>
            </a:r>
          </a:p>
          <a:p>
            <a:r>
              <a:rPr lang="en-GB" dirty="0" smtClean="0"/>
              <a:t>0.1 very low</a:t>
            </a:r>
          </a:p>
          <a:p>
            <a:r>
              <a:rPr lang="en-GB" dirty="0" smtClean="0"/>
              <a:t>0.5 moderate,</a:t>
            </a:r>
          </a:p>
          <a:p>
            <a:r>
              <a:rPr lang="en-GB" dirty="0" smtClean="0"/>
              <a:t>0.9 safe bet</a:t>
            </a:r>
          </a:p>
          <a:p>
            <a:r>
              <a:rPr lang="en-GB" dirty="0" smtClean="0"/>
              <a:t>1.0 dead certain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The estimate of _10%±9%__%</a:t>
            </a:r>
          </a:p>
          <a:p>
            <a:r>
              <a:rPr lang="en-GB" dirty="0" smtClean="0"/>
              <a:t>For Solution: _</a:t>
            </a:r>
            <a:r>
              <a:rPr lang="en-GB" dirty="0" err="1" smtClean="0"/>
              <a:t>iPhone</a:t>
            </a:r>
            <a:r>
              <a:rPr lang="en-GB" dirty="0" smtClean="0"/>
              <a:t>_</a:t>
            </a:r>
          </a:p>
          <a:p>
            <a:r>
              <a:rPr lang="en-GB" dirty="0" smtClean="0"/>
              <a:t>On Goal : __User Experience, 1 hour, Long Term___</a:t>
            </a:r>
          </a:p>
          <a:p>
            <a:endParaRPr lang="en-GB" dirty="0" smtClean="0"/>
          </a:p>
          <a:p>
            <a:r>
              <a:rPr lang="en-GB" dirty="0" smtClean="0"/>
              <a:t>Credibility: 0.3 ? &lt;- </a:t>
            </a:r>
            <a:r>
              <a:rPr lang="en-GB" dirty="0" err="1" smtClean="0"/>
              <a:t>Tsg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55566" y="6171684"/>
            <a:ext cx="621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The Credibility Index can be used to spot risks, and to prioritize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12: Solution Cost*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Estimate the relative cost of a defined solution on a scale of</a:t>
            </a:r>
          </a:p>
          <a:p>
            <a:r>
              <a:rPr lang="en-GB" dirty="0" smtClean="0"/>
              <a:t>0. totally trivial</a:t>
            </a:r>
          </a:p>
          <a:p>
            <a:r>
              <a:rPr lang="en-GB" dirty="0" smtClean="0"/>
              <a:t>1 very  small</a:t>
            </a:r>
          </a:p>
          <a:p>
            <a:r>
              <a:rPr lang="en-GB" dirty="0" smtClean="0"/>
              <a:t>5 moderate</a:t>
            </a:r>
          </a:p>
          <a:p>
            <a:r>
              <a:rPr lang="en-GB" dirty="0" smtClean="0"/>
              <a:t>8 very high and uncertain</a:t>
            </a:r>
          </a:p>
          <a:p>
            <a:r>
              <a:rPr lang="en-GB" dirty="0" smtClean="0"/>
              <a:t>9 incredibly high and totally unknown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Solution : __</a:t>
            </a:r>
            <a:r>
              <a:rPr lang="en-GB" dirty="0" err="1" smtClean="0"/>
              <a:t>iPhone</a:t>
            </a:r>
            <a:r>
              <a:rPr lang="en-GB" dirty="0" smtClean="0"/>
              <a:t>__</a:t>
            </a:r>
          </a:p>
          <a:p>
            <a:r>
              <a:rPr lang="en-GB" dirty="0" smtClean="0"/>
              <a:t>Relative Cost: _5___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330586" y="6037729"/>
            <a:ext cx="5461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  This can be used to  see risk and to prioritize solutions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13: Priority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Which solutions have the best value for money?</a:t>
            </a:r>
          </a:p>
          <a:p>
            <a:r>
              <a:rPr lang="en-GB" dirty="0" smtClean="0"/>
              <a:t>Expressed as </a:t>
            </a:r>
          </a:p>
          <a:p>
            <a:pPr lvl="1"/>
            <a:r>
              <a:rPr lang="en-GB" dirty="0" smtClean="0"/>
              <a:t>Impact % for</a:t>
            </a:r>
          </a:p>
          <a:p>
            <a:pPr lvl="1"/>
            <a:r>
              <a:rPr lang="en-GB" dirty="0" smtClean="0"/>
              <a:t>Cost  ?</a:t>
            </a:r>
          </a:p>
          <a:p>
            <a:endParaRPr lang="en-GB" dirty="0" smtClean="0"/>
          </a:p>
          <a:p>
            <a:r>
              <a:rPr lang="en-GB" dirty="0" smtClean="0"/>
              <a:t>So which solution should we do first?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err="1" smtClean="0"/>
              <a:t>iPhone</a:t>
            </a:r>
            <a:endParaRPr lang="en-GB" dirty="0" smtClean="0"/>
          </a:p>
          <a:p>
            <a:pPr lvl="1"/>
            <a:r>
              <a:rPr lang="en-GB" dirty="0" smtClean="0"/>
              <a:t>(no other options!)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Game 14: Priority Policy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Instructions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Name at least 5 different basis for prioritization (deciding what to do first)</a:t>
            </a:r>
          </a:p>
          <a:p>
            <a:r>
              <a:rPr lang="en-GB" dirty="0" smtClean="0"/>
              <a:t>Which one or ones would you recommend that your organization had as default policy</a:t>
            </a:r>
          </a:p>
          <a:p>
            <a:pPr lvl="1"/>
            <a:r>
              <a:rPr lang="en-GB" dirty="0" smtClean="0"/>
              <a:t>(what you do unless you have a defensibly better idea)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Examples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solution You prioritize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5130"/>
            <a:ext cx="3931920" cy="2978289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Then the </a:t>
            </a:r>
          </a:p>
          <a:p>
            <a:r>
              <a:rPr lang="en-GB" dirty="0" smtClean="0"/>
              <a:t>Scrum Product Owner</a:t>
            </a:r>
          </a:p>
          <a:p>
            <a:r>
              <a:rPr lang="en-GB" dirty="0" smtClean="0"/>
              <a:t>Has the information needed to get</a:t>
            </a:r>
          </a:p>
          <a:p>
            <a:r>
              <a:rPr lang="en-GB" dirty="0" smtClean="0"/>
              <a:t> the Scrum Team to</a:t>
            </a:r>
          </a:p>
          <a:p>
            <a:r>
              <a:rPr lang="en-GB" dirty="0" smtClean="0"/>
              <a:t>“DO THE RIGHT THING” IN</a:t>
            </a:r>
          </a:p>
          <a:p>
            <a:r>
              <a:rPr lang="en-GB" dirty="0" smtClean="0"/>
              <a:t> “THE RIGHT ORDER”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913420"/>
            <a:ext cx="3931920" cy="112430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 Scrum Team will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Decompose it</a:t>
            </a:r>
          </a:p>
          <a:p>
            <a:r>
              <a:rPr lang="en-GB" dirty="0" smtClean="0"/>
              <a:t>Do detailed technical design</a:t>
            </a:r>
          </a:p>
          <a:p>
            <a:r>
              <a:rPr lang="en-GB" dirty="0" smtClean="0"/>
              <a:t>Allocate resources</a:t>
            </a:r>
          </a:p>
          <a:p>
            <a:r>
              <a:rPr lang="en-GB" dirty="0" smtClean="0"/>
              <a:t>Get it built in</a:t>
            </a:r>
          </a:p>
          <a:p>
            <a:r>
              <a:rPr lang="en-GB" dirty="0" smtClean="0"/>
              <a:t>Get it tested</a:t>
            </a:r>
          </a:p>
          <a:p>
            <a:r>
              <a:rPr lang="en-GB" dirty="0" smtClean="0"/>
              <a:t>See if it works as expected</a:t>
            </a:r>
          </a:p>
          <a:p>
            <a:pPr lvl="1"/>
            <a:r>
              <a:rPr lang="en-GB" dirty="0" smtClean="0"/>
              <a:t>Are Goal levels delivered?</a:t>
            </a:r>
          </a:p>
          <a:p>
            <a:r>
              <a:rPr lang="en-GB" dirty="0" smtClean="0"/>
              <a:t>Give feedback to Business and System Owners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new useful things did your learn?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Problems do you see in implementing these ideas in practice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advice would you give to your managers as a result of this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should be our Policies regarding product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you going to do next week of any of this?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037CF-1240-714F-9742-DACFFD54F192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The </a:t>
            </a:r>
            <a:r>
              <a:rPr lang="en-US" sz="3800" i="1" dirty="0" smtClean="0"/>
              <a:t>Product Management </a:t>
            </a:r>
            <a:r>
              <a:rPr lang="en-US" sz="3800" dirty="0" smtClean="0"/>
              <a:t>Process</a:t>
            </a:r>
            <a:br>
              <a:rPr lang="en-US" sz="3800" dirty="0" smtClean="0"/>
            </a:br>
            <a:r>
              <a:rPr lang="en-US" sz="3800" dirty="0" smtClean="0"/>
              <a:t>(Deciding The Exact Product Content)</a:t>
            </a:r>
            <a:endParaRPr lang="en-US" sz="38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Analysis: </a:t>
            </a:r>
            <a:r>
              <a:rPr lang="en-US" i="1" dirty="0" smtClean="0"/>
              <a:t>What You have to know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44" dirty="0" smtClean="0"/>
              <a:t>(done by Product Management)</a:t>
            </a:r>
            <a:endParaRPr lang="en-US" sz="2444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Requirements: </a:t>
            </a:r>
            <a:br>
              <a:rPr lang="en-US" dirty="0" smtClean="0"/>
            </a:br>
            <a:r>
              <a:rPr lang="en-US" i="1" dirty="0" smtClean="0"/>
              <a:t>Determining What You Want</a:t>
            </a:r>
            <a:endParaRPr lang="en-US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33" dirty="0" smtClean="0"/>
              <a:t>Design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Creating the Product, </a:t>
            </a:r>
            <a:br>
              <a:rPr lang="en-US" sz="2400" dirty="0" smtClean="0"/>
            </a:br>
            <a:r>
              <a:rPr lang="en-US" sz="2400" dirty="0" smtClean="0"/>
              <a:t>Deciding how to get what you want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Building: The development team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39624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0204-AAAD-634F-BB78-CF4982024AC1}" type="datetime2">
              <a:rPr lang="en-US" smtClean="0"/>
              <a:pPr/>
              <a:t>Saturday, November 21, 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Gilb.com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AF87-53B6-FD4A-B2D3-CF1EEADDF73C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Focus.thmx</Template>
  <TotalTime>2016</TotalTime>
  <Words>3281</Words>
  <Application>Microsoft Macintosh PowerPoint</Application>
  <PresentationFormat>On-screen Show (4:3)</PresentationFormat>
  <Paragraphs>616</Paragraphs>
  <Slides>44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Focus</vt:lpstr>
      <vt:lpstr>Value  Planning  (+ Scrum)</vt:lpstr>
      <vt:lpstr>Slide 2</vt:lpstr>
      <vt:lpstr>Slide 3</vt:lpstr>
      <vt:lpstr>Slide 4</vt:lpstr>
      <vt:lpstr>The Product Management Process (Deciding The Exact Product Content)</vt:lpstr>
      <vt:lpstr>Analysis: What You have to know (done by Product Management)</vt:lpstr>
      <vt:lpstr>Requirements:  Determining What You Want</vt:lpstr>
      <vt:lpstr>Design:  Creating the Product,  Deciding how to get what you want</vt:lpstr>
      <vt:lpstr>Building: The development team</vt:lpstr>
      <vt:lpstr>Implementation: Integration: delivery to Market</vt:lpstr>
      <vt:lpstr>Value Driven Scrum </vt:lpstr>
      <vt:lpstr>The ‘Product Manager’ aka Product Owner</vt:lpstr>
      <vt:lpstr>What is new?  What is Value-Planning (VP) ?</vt:lpstr>
      <vt:lpstr>Slide 14</vt:lpstr>
      <vt:lpstr>Game Zero: Agile Inspection of Requirements (30 minutes)</vt:lpstr>
      <vt:lpstr>Page 1 &amp; 2, Acceptance Test Basis</vt:lpstr>
      <vt:lpstr>Evaluating the Requirement</vt:lpstr>
      <vt:lpstr>Game 1: Analyze Your Plans</vt:lpstr>
      <vt:lpstr>Game 2: Analyze A Value Objective – Ambiguity Test</vt:lpstr>
      <vt:lpstr>Game 3: Agree to one clear and useful definition of ‘X’, everybody concerned can understand</vt:lpstr>
      <vt:lpstr>Game 4: ‘Radically Improved’</vt:lpstr>
      <vt:lpstr>We need to Quantify Improvement Levels!</vt:lpstr>
      <vt:lpstr>Game 5a: Defining a Scale of Measure for Critical Objectives</vt:lpstr>
      <vt:lpstr>Scales: Hopefully you observed </vt:lpstr>
      <vt:lpstr>Game 5b: Now Quantify: ‘Improved’ as a difference between 2 points</vt:lpstr>
      <vt:lpstr>Was it difficult to Quantify?</vt:lpstr>
      <vt:lpstr>Game 6: Stakeholders: defined as: People or things that can determine product/system success or failure.</vt:lpstr>
      <vt:lpstr>Observations</vt:lpstr>
      <vt:lpstr>Game 7: Stakeholder Values</vt:lpstr>
      <vt:lpstr>Stakeholder Value: Observations</vt:lpstr>
      <vt:lpstr>Game 8: Simple* Design for Goal</vt:lpstr>
      <vt:lpstr>Game 9: Estimate Value Impact  of your design</vt:lpstr>
      <vt:lpstr>Game 10: Estimate Uncertainty* Get real: it is rarely ±0 %  </vt:lpstr>
      <vt:lpstr>± Uncertainty: You will have considered that:</vt:lpstr>
      <vt:lpstr>Game 11: Credibility Index*</vt:lpstr>
      <vt:lpstr>Game 12: Solution Cost*</vt:lpstr>
      <vt:lpstr>Game 13: Priority</vt:lpstr>
      <vt:lpstr>Game 14: Priority Policy</vt:lpstr>
      <vt:lpstr>The solution You prioritize</vt:lpstr>
      <vt:lpstr>What new useful things did your learn?</vt:lpstr>
      <vt:lpstr>What Problems do you see in implementing these ideas in practice</vt:lpstr>
      <vt:lpstr>What advice would you give to your managers as a result of this</vt:lpstr>
      <vt:lpstr>What should be our Policies regarding product development</vt:lpstr>
      <vt:lpstr>What are you going to do next week of any of this?</vt:lpstr>
    </vt:vector>
  </TitlesOfParts>
  <Company>RPL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Scrum +</dc:title>
  <dc:creator>Tom Gilb</dc:creator>
  <cp:lastModifiedBy>Tom Gilb</cp:lastModifiedBy>
  <cp:revision>144</cp:revision>
  <dcterms:created xsi:type="dcterms:W3CDTF">2009-11-20T23:20:22Z</dcterms:created>
  <dcterms:modified xsi:type="dcterms:W3CDTF">2009-11-20T23:25:50Z</dcterms:modified>
</cp:coreProperties>
</file>